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14F8-FEFD-4FB4-B156-03C1319014F3}" type="datetimeFigureOut">
              <a:rPr lang="fr-FR" smtClean="0"/>
              <a:pPr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720D-F383-4952-A359-80B1AC7E5C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QU’EST-CE QUE BANDAI NAMCO ?</a:t>
            </a:r>
            <a:endParaRPr lang="fr-FR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08912" cy="511256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4000" dirty="0">
                <a:solidFill>
                  <a:schemeClr val="tx1"/>
                </a:solidFill>
              </a:rPr>
              <a:t> </a:t>
            </a:r>
            <a:r>
              <a:rPr lang="fr-FR" sz="4000" dirty="0" smtClean="0">
                <a:solidFill>
                  <a:schemeClr val="tx1"/>
                </a:solidFill>
              </a:rPr>
              <a:t>C’est </a:t>
            </a:r>
            <a:r>
              <a:rPr lang="fr-FR" sz="4000" dirty="0">
                <a:solidFill>
                  <a:schemeClr val="tx1"/>
                </a:solidFill>
              </a:rPr>
              <a:t>une entreprise japonaise, créée le 31 mars </a:t>
            </a:r>
            <a:r>
              <a:rPr lang="fr-FR" sz="4000" dirty="0" smtClean="0">
                <a:solidFill>
                  <a:schemeClr val="tx1"/>
                </a:solidFill>
              </a:rPr>
              <a:t>2006</a:t>
            </a:r>
            <a:endParaRPr lang="fr-FR" sz="4000" dirty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SLOGAN</a:t>
            </a:r>
            <a:r>
              <a:rPr lang="fr-FR" sz="2400" dirty="0" smtClean="0">
                <a:solidFill>
                  <a:schemeClr val="tx1"/>
                </a:solidFill>
              </a:rPr>
              <a:t>: « more </a:t>
            </a:r>
            <a:r>
              <a:rPr lang="fr-FR" sz="2400" dirty="0">
                <a:solidFill>
                  <a:schemeClr val="tx1"/>
                </a:solidFill>
              </a:rPr>
              <a:t>fun for </a:t>
            </a:r>
            <a:r>
              <a:rPr lang="fr-FR" sz="2400" dirty="0" err="1" smtClean="0">
                <a:solidFill>
                  <a:schemeClr val="tx1"/>
                </a:solidFill>
              </a:rPr>
              <a:t>everyone</a:t>
            </a:r>
            <a:r>
              <a:rPr lang="fr-FR" sz="2400" dirty="0" smtClean="0">
                <a:solidFill>
                  <a:schemeClr val="tx1"/>
                </a:solidFill>
              </a:rPr>
              <a:t>  »</a:t>
            </a: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bdelaziz\Pictures\BANDAI_NAMCO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511" y="4077072"/>
            <a:ext cx="3462977" cy="2524110"/>
          </a:xfrm>
          <a:prstGeom prst="rect">
            <a:avLst/>
          </a:prstGeom>
          <a:noFill/>
        </p:spPr>
      </p:pic>
      <p:pic>
        <p:nvPicPr>
          <p:cNvPr id="5" name="Image 4" descr="belhoude le ca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068960"/>
            <a:ext cx="1368152" cy="1368152"/>
          </a:xfrm>
          <a:prstGeom prst="rect">
            <a:avLst/>
          </a:prstGeom>
        </p:spPr>
      </p:pic>
      <p:pic>
        <p:nvPicPr>
          <p:cNvPr id="6" name="Image 5" descr="toz x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356992"/>
            <a:ext cx="2808312" cy="774194"/>
          </a:xfrm>
          <a:prstGeom prst="rect">
            <a:avLst/>
          </a:prstGeom>
        </p:spPr>
      </p:pic>
      <p:pic>
        <p:nvPicPr>
          <p:cNvPr id="7" name="Image 6" descr="fette du bru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068960"/>
            <a:ext cx="2088232" cy="1252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QUELS JEUX ONT-ILS DEVELOPPES?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LES JEUX LES PLUS CONNUS :                                 LES MOINS CONNUS :</a:t>
            </a:r>
          </a:p>
          <a:p>
            <a:pPr>
              <a:buNone/>
            </a:pPr>
            <a:r>
              <a:rPr lang="fr-FR" sz="2000" dirty="0" smtClean="0"/>
              <a:t>-DRAGON BALL                                                       -NI NO KUNI 2</a:t>
            </a:r>
          </a:p>
          <a:p>
            <a:pPr>
              <a:buNone/>
            </a:pPr>
            <a:r>
              <a:rPr lang="fr-FR" sz="2000" dirty="0" smtClean="0"/>
              <a:t>-TEKKEN                                                                   -LITTLE NIGHTMARES</a:t>
            </a:r>
          </a:p>
          <a:p>
            <a:pPr>
              <a:buNone/>
            </a:pPr>
            <a:r>
              <a:rPr lang="fr-FR" sz="2000" dirty="0" smtClean="0"/>
              <a:t>-NARUTO                                                                 -PROJECT CARS</a:t>
            </a:r>
          </a:p>
          <a:p>
            <a:pPr>
              <a:buNone/>
            </a:pPr>
            <a:r>
              <a:rPr lang="fr-FR" sz="2000" dirty="0" smtClean="0"/>
              <a:t>-ONE PIECE                                                              -SOULCALIBUR</a:t>
            </a:r>
            <a:endParaRPr lang="fr-FR" sz="2000" dirty="0"/>
          </a:p>
        </p:txBody>
      </p:sp>
      <p:pic>
        <p:nvPicPr>
          <p:cNvPr id="1028" name="Picture 4" descr="C:\Users\abdelaziz\Pictures\little nightmar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01008"/>
            <a:ext cx="3138959" cy="1761430"/>
          </a:xfrm>
          <a:prstGeom prst="rect">
            <a:avLst/>
          </a:prstGeom>
          <a:noFill/>
        </p:spPr>
      </p:pic>
      <p:pic>
        <p:nvPicPr>
          <p:cNvPr id="7" name="Image 6" descr="One_Piece_Burning_Blo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3190509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u="sng" dirty="0" smtClean="0"/>
              <a:t>QUELS SONT LES DIFFERENTS METIERS DANS UNE ENTREPRISE DE JEUX VIDEOS?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 les </a:t>
            </a:r>
            <a:r>
              <a:rPr lang="fr-FR" b="1" dirty="0" smtClean="0"/>
              <a:t>métiers du jeu vidéo à forte demande</a:t>
            </a:r>
            <a:r>
              <a:rPr lang="fr-FR" dirty="0" smtClean="0"/>
              <a:t> sont les </a:t>
            </a:r>
            <a:r>
              <a:rPr lang="fr-FR" b="1" dirty="0" err="1" smtClean="0"/>
              <a:t>game</a:t>
            </a:r>
            <a:r>
              <a:rPr lang="fr-FR" b="1" dirty="0" smtClean="0"/>
              <a:t> designer</a:t>
            </a:r>
            <a:r>
              <a:rPr lang="fr-FR" dirty="0" smtClean="0"/>
              <a:t> (en charge de la prise en main du jeu), </a:t>
            </a:r>
            <a:r>
              <a:rPr lang="fr-FR" b="1" dirty="0" smtClean="0"/>
              <a:t>les programmeurs</a:t>
            </a:r>
            <a:r>
              <a:rPr lang="fr-FR" dirty="0" smtClean="0"/>
              <a:t> de jeux vidéo (qui développent les comportements interactifs), </a:t>
            </a:r>
            <a:r>
              <a:rPr lang="fr-FR" b="1" dirty="0" smtClean="0"/>
              <a:t>les graphistes de jeux vidéo</a:t>
            </a:r>
            <a:r>
              <a:rPr lang="fr-FR" dirty="0" smtClean="0"/>
              <a:t>. </a:t>
            </a:r>
            <a:endParaRPr lang="fr-FR" dirty="0"/>
          </a:p>
        </p:txBody>
      </p:sp>
      <p:pic>
        <p:nvPicPr>
          <p:cNvPr id="5" name="Image 4" descr="twsdbjniçàrtujçtrçrt t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221088"/>
            <a:ext cx="3455368" cy="230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EVENEMENTS ?!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Bandai </a:t>
            </a:r>
            <a:r>
              <a:rPr lang="fr-FR" dirty="0" err="1" smtClean="0"/>
              <a:t>Namco</a:t>
            </a:r>
            <a:r>
              <a:rPr lang="fr-FR" dirty="0" smtClean="0"/>
              <a:t> organise aussi des événements pour présenter leurs futures projets,  ex :</a:t>
            </a:r>
          </a:p>
          <a:p>
            <a:r>
              <a:rPr lang="fr-FR" dirty="0" err="1" smtClean="0"/>
              <a:t>Japan</a:t>
            </a:r>
            <a:r>
              <a:rPr lang="fr-FR" dirty="0" smtClean="0"/>
              <a:t> Expo</a:t>
            </a:r>
            <a:endParaRPr lang="fr-FR" dirty="0"/>
          </a:p>
        </p:txBody>
      </p:sp>
      <p:pic>
        <p:nvPicPr>
          <p:cNvPr id="4" name="Image 3" descr="JapanExpo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068960"/>
            <a:ext cx="3796928" cy="2137128"/>
          </a:xfrm>
          <a:prstGeom prst="rect">
            <a:avLst/>
          </a:prstGeom>
        </p:spPr>
      </p:pic>
      <p:pic>
        <p:nvPicPr>
          <p:cNvPr id="5" name="Image 4" descr="japan-expo-comic-con-2013-stand-namco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3872432" cy="259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LE STYLE DE GAMEPLAY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la majorité des jeux de combats de </a:t>
            </a:r>
            <a:r>
              <a:rPr lang="fr-FR" b="1" i="1" dirty="0" smtClean="0"/>
              <a:t>Bandai </a:t>
            </a:r>
            <a:r>
              <a:rPr lang="fr-FR" b="1" i="1" dirty="0" err="1" smtClean="0"/>
              <a:t>Namco</a:t>
            </a:r>
            <a:r>
              <a:rPr lang="fr-FR" dirty="0" smtClean="0"/>
              <a:t>, les graphismes sont dynamique, et colorés, ce qui amplifie le style combatif des jeux.</a:t>
            </a:r>
            <a:endParaRPr lang="fr-FR" dirty="0"/>
          </a:p>
        </p:txBody>
      </p:sp>
      <p:pic>
        <p:nvPicPr>
          <p:cNvPr id="4" name="Image 3" descr="Dragon-Ball-Xenoverse-2-1-660x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6"/>
            <a:ext cx="3982244" cy="1991122"/>
          </a:xfrm>
          <a:prstGeom prst="rect">
            <a:avLst/>
          </a:prstGeom>
        </p:spPr>
      </p:pic>
      <p:pic>
        <p:nvPicPr>
          <p:cNvPr id="5" name="Image 4" descr="1-naruto-shippuden-ultimate-ninja-storm-4-region-2-playstatio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7482" y="4221088"/>
            <a:ext cx="465651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106</Words>
  <Application>Microsoft Office PowerPoint</Application>
  <PresentationFormat>Affichage à l'écran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QU’EST-CE QUE BANDAI NAMCO ?</vt:lpstr>
      <vt:lpstr>QUELS JEUX ONT-ILS DEVELOPPES?</vt:lpstr>
      <vt:lpstr>QUELS SONT LES DIFFERENTS METIERS DANS UNE ENTREPRISE DE JEUX VIDEOS?</vt:lpstr>
      <vt:lpstr>DES EVENEMENTS ?! </vt:lpstr>
      <vt:lpstr>LE STYLE DE GAMEPLAY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BANDAI NAMCO</dc:title>
  <dc:creator>abdelaziz</dc:creator>
  <cp:lastModifiedBy>abdelaziz</cp:lastModifiedBy>
  <cp:revision>17</cp:revision>
  <dcterms:created xsi:type="dcterms:W3CDTF">2018-09-24T12:09:44Z</dcterms:created>
  <dcterms:modified xsi:type="dcterms:W3CDTF">2018-12-03T13:21:59Z</dcterms:modified>
</cp:coreProperties>
</file>