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-282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3fd748a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3fd748a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3fd748a97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3fd748a97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1f892f6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1f892f6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1f892f6b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1f892f6b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1f892f6b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1f892f6b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1f892f6b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1f892f6b3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2bde9623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2bde9623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2e4f5cb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2e4f5cb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3fd748a97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3fd748a97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3fd748a97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3fd748a97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L’architecture japonaise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temples </a:t>
            </a:r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6375" y="954875"/>
            <a:ext cx="619125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 txBox="1"/>
          <p:nvPr/>
        </p:nvSpPr>
        <p:spPr>
          <a:xfrm>
            <a:off x="3500400" y="500075"/>
            <a:ext cx="2143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temple d’or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152475"/>
            <a:ext cx="73152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3"/>
          <p:cNvSpPr txBox="1"/>
          <p:nvPr/>
        </p:nvSpPr>
        <p:spPr>
          <a:xfrm>
            <a:off x="2512250" y="154175"/>
            <a:ext cx="10953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highlight>
                  <a:srgbClr val="FFFFFF"/>
                </a:highlight>
              </a:rPr>
              <a:t>Sanctuaire Meiji-Jingu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Sommaire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109300" y="1089000"/>
            <a:ext cx="4867500" cy="40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fr" b="1" u="sng">
                <a:solidFill>
                  <a:srgbClr val="000000"/>
                </a:solidFill>
              </a:rPr>
              <a:t>Les maisons traditionnelles </a:t>
            </a:r>
            <a:endParaRPr b="1" u="sng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1200"/>
              <a:t> 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b="1">
              <a:solidFill>
                <a:srgbClr val="000000"/>
              </a:solidFill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4976800" y="1089000"/>
            <a:ext cx="4679100" cy="23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fr" sz="1800" b="1" u="sng">
                <a:solidFill>
                  <a:schemeClr val="dk1"/>
                </a:solidFill>
              </a:rPr>
              <a:t>Les maisons contemporaines</a:t>
            </a:r>
            <a:endParaRPr sz="1800" b="1" u="sng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2833700" y="2714625"/>
            <a:ext cx="22146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202425" y="1535875"/>
            <a:ext cx="28695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404750" y="1940725"/>
            <a:ext cx="17859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2"/>
                </a:solidFill>
              </a:rPr>
              <a:t> </a:t>
            </a: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488150" y="2333625"/>
            <a:ext cx="161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357200" y="4226725"/>
            <a:ext cx="41076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fr" sz="1800" b="1" u="sng">
                <a:solidFill>
                  <a:schemeClr val="dk1"/>
                </a:solidFill>
              </a:rPr>
              <a:t>Les différents quartiers</a:t>
            </a:r>
            <a:endParaRPr sz="1800" b="1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5203025" y="4262450"/>
            <a:ext cx="33456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fr" sz="1800" b="1" u="sng">
                <a:solidFill>
                  <a:schemeClr val="dk1"/>
                </a:solidFill>
              </a:rPr>
              <a:t>Les temples </a:t>
            </a:r>
            <a:endParaRPr sz="1800" b="1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maisons traditionnelles 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5050" y="1017725"/>
            <a:ext cx="5107249" cy="38304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15"/>
          <p:cNvCxnSpPr/>
          <p:nvPr/>
        </p:nvCxnSpPr>
        <p:spPr>
          <a:xfrm>
            <a:off x="2337475" y="2240575"/>
            <a:ext cx="2494800" cy="387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7" name="Google Shape;77;p15"/>
          <p:cNvSpPr txBox="1"/>
          <p:nvPr/>
        </p:nvSpPr>
        <p:spPr>
          <a:xfrm>
            <a:off x="991500" y="1816500"/>
            <a:ext cx="16107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panneaux coulissants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 rot="10800000" flipH="1">
            <a:off x="7581650" y="266525"/>
            <a:ext cx="1250700" cy="1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1475" y="445025"/>
            <a:ext cx="6854976" cy="3755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" name="Google Shape;85;p16"/>
          <p:cNvCxnSpPr/>
          <p:nvPr/>
        </p:nvCxnSpPr>
        <p:spPr>
          <a:xfrm>
            <a:off x="1429125" y="1005225"/>
            <a:ext cx="3754500" cy="1356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6" name="Google Shape;86;p16"/>
          <p:cNvSpPr txBox="1"/>
          <p:nvPr/>
        </p:nvSpPr>
        <p:spPr>
          <a:xfrm>
            <a:off x="254325" y="641900"/>
            <a:ext cx="1477500" cy="7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tokonoma </a:t>
            </a:r>
            <a:endParaRPr/>
          </a:p>
        </p:txBody>
      </p:sp>
      <p:cxnSp>
        <p:nvCxnSpPr>
          <p:cNvPr id="87" name="Google Shape;87;p16"/>
          <p:cNvCxnSpPr/>
          <p:nvPr/>
        </p:nvCxnSpPr>
        <p:spPr>
          <a:xfrm rot="10800000" flipH="1">
            <a:off x="1489675" y="3463875"/>
            <a:ext cx="1998300" cy="266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8" name="Google Shape;88;p16"/>
          <p:cNvSpPr txBox="1"/>
          <p:nvPr/>
        </p:nvSpPr>
        <p:spPr>
          <a:xfrm>
            <a:off x="423825" y="3548625"/>
            <a:ext cx="1308000" cy="4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tatami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0800" y="1152475"/>
            <a:ext cx="4732500" cy="3549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17"/>
          <p:cNvCxnSpPr/>
          <p:nvPr/>
        </p:nvCxnSpPr>
        <p:spPr>
          <a:xfrm>
            <a:off x="2398025" y="3052050"/>
            <a:ext cx="1707600" cy="6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7" name="Google Shape;97;p17"/>
          <p:cNvSpPr txBox="1"/>
          <p:nvPr/>
        </p:nvSpPr>
        <p:spPr>
          <a:xfrm>
            <a:off x="1368425" y="2858250"/>
            <a:ext cx="1029600" cy="4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futons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311700" y="135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maisons contemporaines </a:t>
            </a:r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 rotWithShape="1">
          <a:blip r:embed="rId3">
            <a:alphaModFix/>
          </a:blip>
          <a:srcRect l="-19730" t="2340" r="19729" b="-2340"/>
          <a:stretch/>
        </p:blipFill>
        <p:spPr>
          <a:xfrm>
            <a:off x="676275" y="708175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quartiers</a:t>
            </a: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954888"/>
            <a:ext cx="6096000" cy="406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750" y="85725"/>
            <a:ext cx="7810500" cy="497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050" y="43050"/>
            <a:ext cx="7582400" cy="5057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21"/>
          <p:cNvCxnSpPr/>
          <p:nvPr/>
        </p:nvCxnSpPr>
        <p:spPr>
          <a:xfrm rot="10800000">
            <a:off x="4393250" y="1152425"/>
            <a:ext cx="3869700" cy="395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7" name="Google Shape;127;p21"/>
          <p:cNvSpPr txBox="1"/>
          <p:nvPr/>
        </p:nvSpPr>
        <p:spPr>
          <a:xfrm>
            <a:off x="7691450" y="1547825"/>
            <a:ext cx="1452600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Fils électriques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</Words>
  <Application>Microsoft Office PowerPoint</Application>
  <PresentationFormat>Affichage à l'écran (16:9)</PresentationFormat>
  <Paragraphs>25</Paragraphs>
  <Slides>11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Simple Light</vt:lpstr>
      <vt:lpstr>L’architecture japonaise</vt:lpstr>
      <vt:lpstr>Sommaire</vt:lpstr>
      <vt:lpstr>Les maisons traditionnelles </vt:lpstr>
      <vt:lpstr>Diapositive 4</vt:lpstr>
      <vt:lpstr>Diapositive 5</vt:lpstr>
      <vt:lpstr>Les maisons contemporaines </vt:lpstr>
      <vt:lpstr>Les quartiers</vt:lpstr>
      <vt:lpstr>Diapositive 8</vt:lpstr>
      <vt:lpstr>Diapositive 9</vt:lpstr>
      <vt:lpstr>Les temples 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L’architecture japonaise</dc:title>
  <dc:creator>schmitt</dc:creator>
  <cp:lastModifiedBy>ndsi3</cp:lastModifiedBy>
  <cp:revision>1</cp:revision>
  <dcterms:modified xsi:type="dcterms:W3CDTF">2018-11-19T13:52:24Z</dcterms:modified>
</cp:coreProperties>
</file>