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24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C7F2FE5-3CB6-F7F6-8BF5-85C03FAED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8B28A6C-69BC-1FDB-66AE-F06F6B052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F0BEBED-C710-3B07-E9D8-D0804252B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610B-F93B-4E23-8EF9-12E2A0C413FF}" type="datetimeFigureOut">
              <a:rPr lang="fr-FR" smtClean="0"/>
              <a:pPr/>
              <a:t>11/05/2023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BB2AEDA-9CC3-A860-7B16-014380C0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AD30CAA-7026-861B-D488-2C482E689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F40E-AA4B-4C9D-916B-7608C74745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3060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4FFE70A-00C0-C2B5-45AF-1A7C66185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C3B76F4-9EC3-D637-53B0-F29210C0C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0EFA39C-10DD-4F0F-1AD6-0DA3DE0BC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610B-F93B-4E23-8EF9-12E2A0C413FF}" type="datetimeFigureOut">
              <a:rPr lang="fr-FR" smtClean="0"/>
              <a:pPr/>
              <a:t>11/05/2023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4F788E3-7F73-AB12-00B4-5C27AD903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130ACB2-8F5C-6899-DBD9-BA788554B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F40E-AA4B-4C9D-916B-7608C74745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4816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9FF80271-EE8D-935C-6288-FA67AF4D6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44DF47C-809A-464C-EC34-7AB5FC72C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7D755C2-FA03-1204-2722-45F673F2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610B-F93B-4E23-8EF9-12E2A0C413FF}" type="datetimeFigureOut">
              <a:rPr lang="fr-FR" smtClean="0"/>
              <a:pPr/>
              <a:t>11/05/2023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9C7EA03-C393-A6FE-E5F2-5257BB5B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421AAB5-836E-9BC1-AB7B-3C2144C4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F40E-AA4B-4C9D-916B-7608C74745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756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DA87275-7D68-B487-E911-A47AEF834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9F45829-2FD1-11AD-37D0-1F9680DF4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231C2BF-569F-696C-0B18-1DB11B9C5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610B-F93B-4E23-8EF9-12E2A0C413FF}" type="datetimeFigureOut">
              <a:rPr lang="fr-FR" smtClean="0"/>
              <a:pPr/>
              <a:t>11/05/2023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FA358D8-DEC6-2A30-13C7-179A0180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98AC964-3667-E0B7-AE4B-7DA653B05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F40E-AA4B-4C9D-916B-7608C74745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169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EAA33E2-BE71-BA84-7D8D-5919832E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ED35BEC-5EF1-09E5-4E97-DF8801428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29AAAA8-EC7F-1576-4EC9-FE7126DCC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610B-F93B-4E23-8EF9-12E2A0C413FF}" type="datetimeFigureOut">
              <a:rPr lang="fr-FR" smtClean="0"/>
              <a:pPr/>
              <a:t>11/05/2023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1B9C3D1-541B-E5A4-4FC0-9D80E904F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204AA24-124C-533E-4447-8B9ED0B69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F40E-AA4B-4C9D-916B-7608C74745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3385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5A125EE-D3EE-B6EA-792E-B6768A8AC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789D7B-4D33-5133-0260-C714791B19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DB81386-A1D6-6CF9-1768-4F6C6D72F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0A4DF18-BEA0-F564-AFDF-4CF8BB209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610B-F93B-4E23-8EF9-12E2A0C413FF}" type="datetimeFigureOut">
              <a:rPr lang="fr-FR" smtClean="0"/>
              <a:pPr/>
              <a:t>11/05/2023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D2AFA84-1565-2838-579C-9A3953B0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199DCF3-BA2C-2509-D99B-6DA04D73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F40E-AA4B-4C9D-916B-7608C74745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8649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6BC4795-5E73-6716-089A-2A22F4196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690FD74-7072-4BA2-7476-B9E378AA6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52804C1-98C4-3A1C-4066-6D07BC34C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B52DAE2D-DDD7-77CA-69CC-165E9DE0B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D7EEB7D-1E4E-D57A-71BD-4EE3CB95F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28973886-B497-8042-38A5-CA3D78DE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610B-F93B-4E23-8EF9-12E2A0C413FF}" type="datetimeFigureOut">
              <a:rPr lang="fr-FR" smtClean="0"/>
              <a:pPr/>
              <a:t>11/05/2023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F664E279-102E-3596-68D6-B618C90FD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FEF88823-2B5A-D431-EB9E-C7AC782E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F40E-AA4B-4C9D-916B-7608C74745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9836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7A2B9DB-9F62-5932-5A3D-B537092D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2D16AAF-21CF-F72E-DBDD-C4DF24ED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610B-F93B-4E23-8EF9-12E2A0C413FF}" type="datetimeFigureOut">
              <a:rPr lang="fr-FR" smtClean="0"/>
              <a:pPr/>
              <a:t>11/05/2023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D5120A9-1E8E-8F93-46BC-B0D52A90E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FB3326D-1E11-AFF0-FB0F-84884F56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F40E-AA4B-4C9D-916B-7608C74745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513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68CBD8A0-07FB-EA90-5A7A-40C9E85F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610B-F93B-4E23-8EF9-12E2A0C413FF}" type="datetimeFigureOut">
              <a:rPr lang="fr-FR" smtClean="0"/>
              <a:pPr/>
              <a:t>11/05/2023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A1E1C08-2F3C-FD50-3235-C40A4A72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6FA912ED-2A62-B8E6-8AC5-CF57EC557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F40E-AA4B-4C9D-916B-7608C74745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8110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E87275C-3295-A366-C51C-62D4FBB3D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5D73100-2F88-BE61-240F-23BA338CF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9B562AC-665C-BB9E-C378-5DD8CA724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64D0EA0-6124-1BC5-8D27-4762A70A4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610B-F93B-4E23-8EF9-12E2A0C413FF}" type="datetimeFigureOut">
              <a:rPr lang="fr-FR" smtClean="0"/>
              <a:pPr/>
              <a:t>11/05/2023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1EDB6AA-2A1D-671B-07CD-B06DAC305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2C72B28-D163-6190-698E-B5C800CD5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F40E-AA4B-4C9D-916B-7608C74745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5587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B0372C1-1815-E2E9-B2B4-6155F549D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47D6C0EE-E04D-0B4D-1A98-ECDB53760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198720B-A2FB-C5BD-22FE-6B6C58E8D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1141B38-29FA-0D94-7A6A-D5EB205FD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610B-F93B-4E23-8EF9-12E2A0C413FF}" type="datetimeFigureOut">
              <a:rPr lang="fr-FR" smtClean="0"/>
              <a:pPr/>
              <a:t>11/05/2023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2369674-399C-1550-CCC7-31529693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57ACA90-BB4A-4BE8-5154-C10D38937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F40E-AA4B-4C9D-916B-7608C74745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883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EE3FD78A-B64B-8DD6-FB5C-C9FE39577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CD7298F-3BD3-073E-8CD2-D4929D21C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9B8FCCB-5F60-BFA5-3608-34E07D64A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E610B-F93B-4E23-8EF9-12E2A0C413FF}" type="datetimeFigureOut">
              <a:rPr lang="fr-FR" smtClean="0"/>
              <a:pPr/>
              <a:t>11/05/2023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A0FE6BE-C0FF-2928-2CBD-1A07FD634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97A1C80-42BB-14F4-0667-DE5A99D5B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F40E-AA4B-4C9D-916B-7608C74745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2031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1F84A2A8-83DF-0501-CD45-458C1BB1F1C0}"/>
              </a:ext>
            </a:extLst>
          </p:cNvPr>
          <p:cNvSpPr txBox="1"/>
          <p:nvPr/>
        </p:nvSpPr>
        <p:spPr>
          <a:xfrm>
            <a:off x="462012" y="317287"/>
            <a:ext cx="10828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Le </a:t>
            </a:r>
            <a:r>
              <a:rPr lang="fr-FR" sz="3200" b="1" dirty="0" err="1"/>
              <a:t>avventure</a:t>
            </a:r>
            <a:r>
              <a:rPr lang="fr-FR" sz="3200" b="1" dirty="0"/>
              <a:t> </a:t>
            </a:r>
            <a:r>
              <a:rPr lang="fr-FR" sz="3200" b="1" dirty="0" err="1" smtClean="0"/>
              <a:t>dell’Uomo</a:t>
            </a:r>
            <a:r>
              <a:rPr lang="fr-FR" sz="3200" b="1" dirty="0" smtClean="0"/>
              <a:t> </a:t>
            </a:r>
            <a:r>
              <a:rPr lang="fr-FR" sz="3200" b="1" dirty="0" err="1"/>
              <a:t>Ragno</a:t>
            </a:r>
            <a:r>
              <a:rPr lang="fr-FR" sz="3200" b="1"/>
              <a:t> </a:t>
            </a:r>
            <a:r>
              <a:rPr lang="fr-FR" sz="3200" b="1" smtClean="0"/>
              <a:t>in </a:t>
            </a:r>
            <a:r>
              <a:rPr lang="fr-FR" sz="3200" b="1" dirty="0" err="1"/>
              <a:t>Sicilia</a:t>
            </a:r>
            <a:endParaRPr lang="fr-FR" sz="3200" b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81FB929-CF24-A3A0-9EA0-06DA87D923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167" y="1239025"/>
            <a:ext cx="3241270" cy="215691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Une image contenant Super-héros, Personnage de fiction, Héros, dessin humoristique&#10;&#10;Description générée automatiquement">
            <a:extLst>
              <a:ext uri="{FF2B5EF4-FFF2-40B4-BE49-F238E27FC236}">
                <a16:creationId xmlns:a16="http://schemas.microsoft.com/office/drawing/2014/main" xmlns="" id="{482442CF-DB08-229D-A4B6-B6817CA32F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316" y="1499191"/>
            <a:ext cx="917521" cy="179834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976AD0E3-57C0-BAF6-9DF9-78B16E884BC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30836" y="1239024"/>
            <a:ext cx="3910670" cy="2189975"/>
          </a:xfrm>
          <a:prstGeom prst="rect">
            <a:avLst/>
          </a:prstGeom>
        </p:spPr>
      </p:pic>
      <p:pic>
        <p:nvPicPr>
          <p:cNvPr id="12" name="Image 11" descr="Une image contenant Personnage de fiction, Super-héros, Spider-man, dessin humoristique&#10;&#10;Description générée automatiquement">
            <a:extLst>
              <a:ext uri="{FF2B5EF4-FFF2-40B4-BE49-F238E27FC236}">
                <a16:creationId xmlns:a16="http://schemas.microsoft.com/office/drawing/2014/main" xmlns="" id="{135BB44E-DF0D-C4A1-BA23-F0849953B5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421878" y="1239024"/>
            <a:ext cx="738215" cy="934003"/>
          </a:xfrm>
          <a:prstGeom prst="rect">
            <a:avLst/>
          </a:prstGeom>
        </p:spPr>
      </p:pic>
      <p:pic>
        <p:nvPicPr>
          <p:cNvPr id="14" name="Image 13" descr="Une image contenant dessin humoristique&#10;&#10;Description générée automatiquement">
            <a:extLst>
              <a:ext uri="{FF2B5EF4-FFF2-40B4-BE49-F238E27FC236}">
                <a16:creationId xmlns:a16="http://schemas.microsoft.com/office/drawing/2014/main" xmlns="" id="{FE300ABC-9B0E-C25F-2916-F7200DD41D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2234" y="2173027"/>
            <a:ext cx="1209675" cy="947738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28C87B35-0ED6-0FBE-2347-A052C042BA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7491" t="32240" r="24749"/>
          <a:stretch/>
        </p:blipFill>
        <p:spPr>
          <a:xfrm>
            <a:off x="8011197" y="1239024"/>
            <a:ext cx="3910670" cy="2189974"/>
          </a:xfrm>
          <a:prstGeom prst="rect">
            <a:avLst/>
          </a:prstGeom>
        </p:spPr>
      </p:pic>
      <p:pic>
        <p:nvPicPr>
          <p:cNvPr id="17" name="Image 16" descr="Une image contenant dessin humoristique, Personnage de fiction, Spider-man, Super-héros&#10;&#10;Description générée automatiquement">
            <a:extLst>
              <a:ext uri="{FF2B5EF4-FFF2-40B4-BE49-F238E27FC236}">
                <a16:creationId xmlns:a16="http://schemas.microsoft.com/office/drawing/2014/main" xmlns="" id="{89D485EE-609B-50BA-1831-CE2B506D01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831" y="1706025"/>
            <a:ext cx="1221169" cy="987554"/>
          </a:xfrm>
          <a:prstGeom prst="rect">
            <a:avLst/>
          </a:prstGeom>
        </p:spPr>
      </p:pic>
      <p:pic>
        <p:nvPicPr>
          <p:cNvPr id="19" name="Image 18" descr="Une image contenant dessin humoristique&#10;&#10;Description générée automatiquement">
            <a:extLst>
              <a:ext uri="{FF2B5EF4-FFF2-40B4-BE49-F238E27FC236}">
                <a16:creationId xmlns:a16="http://schemas.microsoft.com/office/drawing/2014/main" xmlns="" id="{23A5F542-B58D-CF23-7002-A008674E0A3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12831" y="2036910"/>
            <a:ext cx="1609036" cy="126062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xmlns="" id="{E236197C-BB84-7344-9EB2-35AF80DC365D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63167" y="3875900"/>
            <a:ext cx="3888226" cy="2578063"/>
          </a:xfrm>
          <a:prstGeom prst="rect">
            <a:avLst/>
          </a:prstGeom>
        </p:spPr>
      </p:pic>
      <p:pic>
        <p:nvPicPr>
          <p:cNvPr id="22" name="Image 21" descr="Une image contenant meubles, bureau, tiroir, commode&#10;&#10;Description générée automatiquement">
            <a:extLst>
              <a:ext uri="{FF2B5EF4-FFF2-40B4-BE49-F238E27FC236}">
                <a16:creationId xmlns:a16="http://schemas.microsoft.com/office/drawing/2014/main" xmlns="" id="{91F99430-77BF-1ED9-EE74-71E311D2209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1737" y="5044709"/>
            <a:ext cx="628200" cy="62820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xmlns="" id="{FD52B6E3-F05E-8FDD-8BA1-B12C72AF32C8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/>
          <a:srcRect l="47150" t="26729" r="9761" b="22130"/>
          <a:stretch/>
        </p:blipFill>
        <p:spPr>
          <a:xfrm>
            <a:off x="4664604" y="3875900"/>
            <a:ext cx="3276005" cy="2578063"/>
          </a:xfrm>
          <a:prstGeom prst="rect">
            <a:avLst/>
          </a:prstGeom>
        </p:spPr>
      </p:pic>
      <p:pic>
        <p:nvPicPr>
          <p:cNvPr id="24" name="Image 23" descr="Une image contenant meubles, bureau, tiroir, commode&#10;&#10;Description générée automatiquement">
            <a:extLst>
              <a:ext uri="{FF2B5EF4-FFF2-40B4-BE49-F238E27FC236}">
                <a16:creationId xmlns:a16="http://schemas.microsoft.com/office/drawing/2014/main" xmlns="" id="{A3ABFA49-4606-6233-ABA7-AE1E918E979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9966" y="4669101"/>
            <a:ext cx="1592068" cy="1592068"/>
          </a:xfrm>
          <a:prstGeom prst="rect">
            <a:avLst/>
          </a:prstGeom>
        </p:spPr>
      </p:pic>
      <p:pic>
        <p:nvPicPr>
          <p:cNvPr id="30" name="Image 29" descr="Une image contenant Caractère coloré, livre, capture d’écran, fournitures de bureau&#10;&#10;Description générée automatiquement">
            <a:extLst>
              <a:ext uri="{FF2B5EF4-FFF2-40B4-BE49-F238E27FC236}">
                <a16:creationId xmlns:a16="http://schemas.microsoft.com/office/drawing/2014/main" xmlns="" id="{45FC2A84-50B7-1701-4B7A-E398E9A045E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5743" y="4798660"/>
            <a:ext cx="932896" cy="568289"/>
          </a:xfrm>
          <a:prstGeom prst="rect">
            <a:avLst/>
          </a:prstGeom>
        </p:spPr>
      </p:pic>
      <p:pic>
        <p:nvPicPr>
          <p:cNvPr id="26" name="Image 25" descr="Une image contenant cône, conception&#10;&#10;Description générée automatiquement">
            <a:extLst>
              <a:ext uri="{FF2B5EF4-FFF2-40B4-BE49-F238E27FC236}">
                <a16:creationId xmlns:a16="http://schemas.microsoft.com/office/drawing/2014/main" xmlns="" id="{50B8EDE9-366D-7D68-2E1C-A78A16BE18A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14988" y="4687663"/>
            <a:ext cx="568289" cy="568289"/>
          </a:xfrm>
          <a:prstGeom prst="rect">
            <a:avLst/>
          </a:prstGeom>
        </p:spPr>
      </p:pic>
      <p:pic>
        <p:nvPicPr>
          <p:cNvPr id="28" name="Image 27" descr="Une image contenant bécher, tasse, vaisselle&#10;&#10;Description générée automatiquement avec une confiance moyenne">
            <a:extLst>
              <a:ext uri="{FF2B5EF4-FFF2-40B4-BE49-F238E27FC236}">
                <a16:creationId xmlns:a16="http://schemas.microsoft.com/office/drawing/2014/main" xmlns="" id="{1586C7F1-AB8D-A0A9-C32E-CD2749E090C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1500" y="4669834"/>
            <a:ext cx="569363" cy="569363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xmlns="" id="{5B8FF986-A32C-74A1-375A-4F027AA35AE8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/>
          <a:srcRect l="18796" r="17500"/>
          <a:stretch/>
        </p:blipFill>
        <p:spPr>
          <a:xfrm>
            <a:off x="8312723" y="3870586"/>
            <a:ext cx="3191706" cy="2601419"/>
          </a:xfrm>
          <a:prstGeom prst="rect">
            <a:avLst/>
          </a:prstGeom>
        </p:spPr>
      </p:pic>
      <p:pic>
        <p:nvPicPr>
          <p:cNvPr id="3" name="Image 2" descr="Une image contenant Super-héros, Personnage de fiction, Héros, dessin humoristique&#10;&#10;Description générée automatiquement">
            <a:extLst>
              <a:ext uri="{FF2B5EF4-FFF2-40B4-BE49-F238E27FC236}">
                <a16:creationId xmlns:a16="http://schemas.microsoft.com/office/drawing/2014/main" xmlns="" id="{B03C2415-F1CE-8D1B-794B-C33F57860D2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322400" y="4798660"/>
            <a:ext cx="673182" cy="1319437"/>
          </a:xfrm>
          <a:prstGeom prst="rect">
            <a:avLst/>
          </a:prstGeom>
        </p:spPr>
      </p:pic>
      <p:pic>
        <p:nvPicPr>
          <p:cNvPr id="6" name="Image 5" descr="Une image contenant Super-héros, Personnage de fiction, Héros, dessin humoristique&#10;&#10;Description générée automatiquement">
            <a:extLst>
              <a:ext uri="{FF2B5EF4-FFF2-40B4-BE49-F238E27FC236}">
                <a16:creationId xmlns:a16="http://schemas.microsoft.com/office/drawing/2014/main" xmlns="" id="{67959AF0-3C2A-E48C-DD67-D488631FB7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2326" y="4222200"/>
            <a:ext cx="1030643" cy="2020061"/>
          </a:xfrm>
          <a:prstGeom prst="rect">
            <a:avLst/>
          </a:prstGeom>
        </p:spPr>
      </p:pic>
      <p:pic>
        <p:nvPicPr>
          <p:cNvPr id="8" name="Image 7" descr="Une image contenant dessin humoristique, Personnage de fiction, Spider-man, Super-héros&#10;&#10;Description générée automatiquement">
            <a:extLst>
              <a:ext uri="{FF2B5EF4-FFF2-40B4-BE49-F238E27FC236}">
                <a16:creationId xmlns:a16="http://schemas.microsoft.com/office/drawing/2014/main" xmlns="" id="{7AB31FB1-04A9-E6B2-6027-AFE886A4F96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7746" y="3946967"/>
            <a:ext cx="1917571" cy="1641311"/>
          </a:xfrm>
          <a:prstGeom prst="rect">
            <a:avLst/>
          </a:prstGeom>
        </p:spPr>
      </p:pic>
      <p:sp>
        <p:nvSpPr>
          <p:cNvPr id="11" name="Bulle narrative : ronde 10">
            <a:extLst>
              <a:ext uri="{FF2B5EF4-FFF2-40B4-BE49-F238E27FC236}">
                <a16:creationId xmlns:a16="http://schemas.microsoft.com/office/drawing/2014/main" xmlns="" id="{6634600A-9CD0-15DC-D0AF-A52B72E7A600}"/>
              </a:ext>
            </a:extLst>
          </p:cNvPr>
          <p:cNvSpPr/>
          <p:nvPr/>
        </p:nvSpPr>
        <p:spPr>
          <a:xfrm>
            <a:off x="462012" y="2153119"/>
            <a:ext cx="1656304" cy="1207625"/>
          </a:xfrm>
          <a:prstGeom prst="wedgeEllipseCallout">
            <a:avLst>
              <a:gd name="adj1" fmla="val 44569"/>
              <a:gd name="adj2" fmla="val -565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97FE026C-68FE-6F62-6F2A-0D6F4CB4BC57}"/>
              </a:ext>
            </a:extLst>
          </p:cNvPr>
          <p:cNvSpPr txBox="1"/>
          <p:nvPr/>
        </p:nvSpPr>
        <p:spPr>
          <a:xfrm>
            <a:off x="462340" y="2398362"/>
            <a:ext cx="15785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 err="1"/>
              <a:t>Sento</a:t>
            </a:r>
            <a:r>
              <a:rPr lang="fr-FR" sz="1200" dirty="0"/>
              <a:t> </a:t>
            </a:r>
            <a:r>
              <a:rPr lang="fr-FR" sz="1200" dirty="0" err="1"/>
              <a:t>che</a:t>
            </a:r>
            <a:r>
              <a:rPr lang="fr-FR" sz="1200" dirty="0"/>
              <a:t> </a:t>
            </a:r>
            <a:r>
              <a:rPr lang="fr-FR" sz="1200" dirty="0" err="1"/>
              <a:t>qualcosa</a:t>
            </a:r>
            <a:r>
              <a:rPr lang="fr-FR" sz="1200" dirty="0"/>
              <a:t> non va. </a:t>
            </a:r>
            <a:r>
              <a:rPr lang="fr-FR" sz="1200" dirty="0" err="1"/>
              <a:t>Dovrei</a:t>
            </a:r>
            <a:r>
              <a:rPr lang="fr-FR" sz="1200" dirty="0"/>
              <a:t> </a:t>
            </a:r>
            <a:r>
              <a:rPr lang="fr-FR" sz="1200" dirty="0" err="1"/>
              <a:t>andare</a:t>
            </a:r>
            <a:r>
              <a:rPr lang="fr-FR" sz="1200" dirty="0"/>
              <a:t> a </a:t>
            </a:r>
            <a:r>
              <a:rPr lang="fr-FR" sz="1200" dirty="0" err="1"/>
              <a:t>vedere</a:t>
            </a:r>
            <a:r>
              <a:rPr lang="fr-FR" sz="1200" dirty="0"/>
              <a:t> </a:t>
            </a:r>
            <a:r>
              <a:rPr lang="fr-FR" sz="1200" dirty="0" err="1"/>
              <a:t>cosa</a:t>
            </a:r>
            <a:r>
              <a:rPr lang="fr-FR" sz="1200" dirty="0"/>
              <a:t> </a:t>
            </a:r>
            <a:r>
              <a:rPr lang="fr-FR" sz="1200" dirty="0" err="1"/>
              <a:t>succede</a:t>
            </a:r>
            <a:endParaRPr lang="fr-FR" sz="1200" dirty="0"/>
          </a:p>
        </p:txBody>
      </p:sp>
      <p:sp>
        <p:nvSpPr>
          <p:cNvPr id="16" name="Bulle narrative : ronde 15">
            <a:extLst>
              <a:ext uri="{FF2B5EF4-FFF2-40B4-BE49-F238E27FC236}">
                <a16:creationId xmlns:a16="http://schemas.microsoft.com/office/drawing/2014/main" xmlns="" id="{2BBF4467-18CE-8259-B9FE-BD7D6B633105}"/>
              </a:ext>
            </a:extLst>
          </p:cNvPr>
          <p:cNvSpPr/>
          <p:nvPr/>
        </p:nvSpPr>
        <p:spPr>
          <a:xfrm>
            <a:off x="5375605" y="1348963"/>
            <a:ext cx="2367364" cy="631270"/>
          </a:xfrm>
          <a:prstGeom prst="wedgeEllipseCallout">
            <a:avLst>
              <a:gd name="adj1" fmla="val -57076"/>
              <a:gd name="adj2" fmla="val -2907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71E100B0-3E67-24B0-E859-66C936E10597}"/>
              </a:ext>
            </a:extLst>
          </p:cNvPr>
          <p:cNvSpPr txBox="1"/>
          <p:nvPr/>
        </p:nvSpPr>
        <p:spPr>
          <a:xfrm>
            <a:off x="5651135" y="1384133"/>
            <a:ext cx="20009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 err="1"/>
              <a:t>Avete</a:t>
            </a:r>
            <a:r>
              <a:rPr lang="fr-FR" sz="1200" dirty="0"/>
              <a:t> </a:t>
            </a:r>
            <a:r>
              <a:rPr lang="fr-FR" sz="1200" dirty="0" err="1"/>
              <a:t>scelto</a:t>
            </a:r>
            <a:r>
              <a:rPr lang="fr-FR" sz="1200" dirty="0"/>
              <a:t> il </a:t>
            </a:r>
            <a:r>
              <a:rPr lang="fr-FR" sz="1200" dirty="0" err="1"/>
              <a:t>posto</a:t>
            </a:r>
            <a:r>
              <a:rPr lang="fr-FR" sz="1200" dirty="0"/>
              <a:t> </a:t>
            </a:r>
            <a:r>
              <a:rPr lang="fr-FR" sz="1200" dirty="0" err="1"/>
              <a:t>sbagliato</a:t>
            </a:r>
            <a:r>
              <a:rPr lang="fr-FR" sz="1200" dirty="0"/>
              <a:t> per </a:t>
            </a:r>
            <a:r>
              <a:rPr lang="fr-FR" sz="1200" dirty="0" err="1"/>
              <a:t>volare</a:t>
            </a:r>
            <a:r>
              <a:rPr lang="fr-FR" sz="1200" dirty="0"/>
              <a:t>, ragazzi.</a:t>
            </a:r>
          </a:p>
        </p:txBody>
      </p:sp>
      <p:sp>
        <p:nvSpPr>
          <p:cNvPr id="27" name="Bulle narrative : ronde 26">
            <a:extLst>
              <a:ext uri="{FF2B5EF4-FFF2-40B4-BE49-F238E27FC236}">
                <a16:creationId xmlns:a16="http://schemas.microsoft.com/office/drawing/2014/main" xmlns="" id="{2008B388-E6A8-08BF-DB08-D5C45994FA5F}"/>
              </a:ext>
            </a:extLst>
          </p:cNvPr>
          <p:cNvSpPr/>
          <p:nvPr/>
        </p:nvSpPr>
        <p:spPr>
          <a:xfrm>
            <a:off x="4002731" y="2317195"/>
            <a:ext cx="1656304" cy="510869"/>
          </a:xfrm>
          <a:prstGeom prst="wedgeEllipseCallout">
            <a:avLst>
              <a:gd name="adj1" fmla="val -1921"/>
              <a:gd name="adj2" fmla="val -810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xmlns="" id="{26C13D61-05A2-5C57-A4BC-D60202A936C9}"/>
              </a:ext>
            </a:extLst>
          </p:cNvPr>
          <p:cNvSpPr txBox="1"/>
          <p:nvPr/>
        </p:nvSpPr>
        <p:spPr>
          <a:xfrm>
            <a:off x="4120828" y="2349076"/>
            <a:ext cx="14201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b="1" i="1" dirty="0"/>
              <a:t>L’</a:t>
            </a:r>
            <a:r>
              <a:rPr lang="fr-FR" sz="1200" b="1" i="1" dirty="0" err="1"/>
              <a:t>Uomo</a:t>
            </a:r>
            <a:r>
              <a:rPr lang="fr-FR" sz="1200" b="1" i="1" dirty="0"/>
              <a:t> </a:t>
            </a:r>
            <a:r>
              <a:rPr lang="fr-FR" sz="1200" b="1" i="1" dirty="0" err="1"/>
              <a:t>Ragno</a:t>
            </a:r>
            <a:r>
              <a:rPr lang="fr-FR" sz="1200" b="1" i="1" dirty="0"/>
              <a:t> è qui per </a:t>
            </a:r>
            <a:r>
              <a:rPr lang="fr-FR" sz="1200" b="1" i="1" dirty="0" err="1"/>
              <a:t>fermarvi</a:t>
            </a:r>
            <a:r>
              <a:rPr lang="fr-FR" sz="1200" b="1" i="1" dirty="0"/>
              <a:t>!</a:t>
            </a:r>
          </a:p>
        </p:txBody>
      </p:sp>
      <p:sp>
        <p:nvSpPr>
          <p:cNvPr id="35" name="Phylactère : pensées 34">
            <a:extLst>
              <a:ext uri="{FF2B5EF4-FFF2-40B4-BE49-F238E27FC236}">
                <a16:creationId xmlns:a16="http://schemas.microsoft.com/office/drawing/2014/main" xmlns="" id="{643CA9A2-2329-9FB9-33E0-4947467602ED}"/>
              </a:ext>
            </a:extLst>
          </p:cNvPr>
          <p:cNvSpPr/>
          <p:nvPr/>
        </p:nvSpPr>
        <p:spPr>
          <a:xfrm>
            <a:off x="9452695" y="1329246"/>
            <a:ext cx="2232373" cy="683896"/>
          </a:xfrm>
          <a:prstGeom prst="cloudCallout">
            <a:avLst>
              <a:gd name="adj1" fmla="val -64812"/>
              <a:gd name="adj2" fmla="val 273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2E90DF18-CFC4-DE54-8AE9-F46CEC3C873C}"/>
              </a:ext>
            </a:extLst>
          </p:cNvPr>
          <p:cNvSpPr txBox="1"/>
          <p:nvPr/>
        </p:nvSpPr>
        <p:spPr>
          <a:xfrm>
            <a:off x="9615638" y="1399521"/>
            <a:ext cx="1888791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50" dirty="0" err="1"/>
              <a:t>Devo</a:t>
            </a:r>
            <a:r>
              <a:rPr lang="fr-FR" sz="1050" dirty="0"/>
              <a:t> </a:t>
            </a:r>
            <a:r>
              <a:rPr lang="fr-FR" sz="1050" dirty="0" err="1"/>
              <a:t>essere</a:t>
            </a:r>
            <a:r>
              <a:rPr lang="fr-FR" sz="1050" dirty="0"/>
              <a:t> più </a:t>
            </a:r>
            <a:r>
              <a:rPr lang="fr-FR" sz="1050" dirty="0" err="1"/>
              <a:t>furbo</a:t>
            </a:r>
            <a:r>
              <a:rPr lang="fr-FR" sz="1050" dirty="0"/>
              <a:t> di </a:t>
            </a:r>
            <a:r>
              <a:rPr lang="fr-FR" sz="1050" dirty="0" err="1"/>
              <a:t>loro</a:t>
            </a:r>
            <a:r>
              <a:rPr lang="fr-FR" sz="1050" dirty="0"/>
              <a:t>. </a:t>
            </a:r>
            <a:r>
              <a:rPr lang="fr-FR" sz="1050" dirty="0" err="1"/>
              <a:t>Farli</a:t>
            </a:r>
            <a:r>
              <a:rPr lang="fr-FR" sz="1050" dirty="0"/>
              <a:t> </a:t>
            </a:r>
            <a:r>
              <a:rPr lang="fr-FR" sz="1050" dirty="0" err="1"/>
              <a:t>inciampare</a:t>
            </a:r>
            <a:r>
              <a:rPr lang="fr-FR" sz="1050" dirty="0"/>
              <a:t> con le mie </a:t>
            </a:r>
            <a:r>
              <a:rPr lang="fr-FR" sz="1050" dirty="0" err="1"/>
              <a:t>tele</a:t>
            </a:r>
            <a:r>
              <a:rPr lang="fr-FR" sz="1050" dirty="0"/>
              <a:t> non </a:t>
            </a:r>
            <a:r>
              <a:rPr lang="fr-FR" sz="1050" dirty="0" err="1"/>
              <a:t>basterà</a:t>
            </a:r>
            <a:endParaRPr lang="fr-FR" sz="105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550E4CDB-5772-6D9B-FBC1-A31C291F31CF}"/>
              </a:ext>
            </a:extLst>
          </p:cNvPr>
          <p:cNvSpPr/>
          <p:nvPr/>
        </p:nvSpPr>
        <p:spPr>
          <a:xfrm>
            <a:off x="8011196" y="3030541"/>
            <a:ext cx="2720971" cy="3984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8935AA74-46DC-981E-1B5B-06D42FA7A119}"/>
              </a:ext>
            </a:extLst>
          </p:cNvPr>
          <p:cNvSpPr txBox="1"/>
          <p:nvPr/>
        </p:nvSpPr>
        <p:spPr>
          <a:xfrm>
            <a:off x="8004704" y="2968861"/>
            <a:ext cx="27209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 dirty="0" err="1"/>
              <a:t>Dopo</a:t>
            </a:r>
            <a:r>
              <a:rPr lang="fr-FR" sz="1400" i="1" dirty="0"/>
              <a:t> </a:t>
            </a:r>
            <a:r>
              <a:rPr lang="fr-FR" sz="1400" i="1" dirty="0" err="1"/>
              <a:t>aver</a:t>
            </a:r>
            <a:r>
              <a:rPr lang="fr-FR" sz="1400" i="1" dirty="0"/>
              <a:t> </a:t>
            </a:r>
            <a:r>
              <a:rPr lang="fr-FR" sz="1400" i="1" dirty="0" err="1"/>
              <a:t>sconfitto</a:t>
            </a:r>
            <a:r>
              <a:rPr lang="fr-FR" sz="1400" i="1" dirty="0"/>
              <a:t> il </a:t>
            </a:r>
            <a:r>
              <a:rPr lang="fr-FR" sz="1400" i="1" dirty="0" err="1"/>
              <a:t>ladro</a:t>
            </a:r>
            <a:r>
              <a:rPr lang="fr-FR" sz="1400" i="1" dirty="0"/>
              <a:t>, l’</a:t>
            </a:r>
            <a:r>
              <a:rPr lang="fr-FR" sz="1400" i="1" dirty="0" err="1"/>
              <a:t>uomo</a:t>
            </a:r>
            <a:r>
              <a:rPr lang="fr-FR" sz="1400" i="1" dirty="0"/>
              <a:t> </a:t>
            </a:r>
            <a:r>
              <a:rPr lang="fr-FR" sz="1400" i="1" dirty="0" err="1"/>
              <a:t>ragno</a:t>
            </a:r>
            <a:r>
              <a:rPr lang="fr-FR" sz="1400" i="1" dirty="0"/>
              <a:t> </a:t>
            </a:r>
            <a:r>
              <a:rPr lang="fr-FR" sz="1400" i="1" dirty="0" err="1"/>
              <a:t>trova</a:t>
            </a:r>
            <a:r>
              <a:rPr lang="fr-FR" sz="1400" i="1" dirty="0"/>
              <a:t> su di lui un </a:t>
            </a:r>
            <a:r>
              <a:rPr lang="fr-FR" sz="1400" i="1" dirty="0" err="1"/>
              <a:t>foglio</a:t>
            </a:r>
            <a:endParaRPr lang="fr-FR" sz="1400" i="1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6C2FBAC1-38EA-A3DE-6F15-F447F3464EF9}"/>
              </a:ext>
            </a:extLst>
          </p:cNvPr>
          <p:cNvSpPr/>
          <p:nvPr/>
        </p:nvSpPr>
        <p:spPr>
          <a:xfrm>
            <a:off x="363167" y="5918958"/>
            <a:ext cx="2703422" cy="52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xmlns="" id="{DA6DB020-1CF1-647F-D5DF-E9702DF53033}"/>
              </a:ext>
            </a:extLst>
          </p:cNvPr>
          <p:cNvSpPr txBox="1"/>
          <p:nvPr/>
        </p:nvSpPr>
        <p:spPr>
          <a:xfrm>
            <a:off x="363167" y="5918958"/>
            <a:ext cx="27034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 dirty="0" err="1"/>
              <a:t>Questa</a:t>
            </a:r>
            <a:r>
              <a:rPr lang="fr-FR" sz="1400" i="1" dirty="0"/>
              <a:t> carta porta l’</a:t>
            </a:r>
            <a:r>
              <a:rPr lang="fr-FR" sz="1400" i="1" dirty="0" err="1"/>
              <a:t>Uomo</a:t>
            </a:r>
            <a:r>
              <a:rPr lang="fr-FR" sz="1400" i="1" dirty="0"/>
              <a:t> </a:t>
            </a:r>
            <a:r>
              <a:rPr lang="fr-FR" sz="1400" i="1" dirty="0" err="1"/>
              <a:t>Ragno</a:t>
            </a:r>
            <a:r>
              <a:rPr lang="fr-FR" sz="1400" i="1" dirty="0"/>
              <a:t> in </a:t>
            </a:r>
            <a:r>
              <a:rPr lang="fr-FR" sz="1400" i="1" dirty="0" err="1"/>
              <a:t>questo</a:t>
            </a:r>
            <a:r>
              <a:rPr lang="fr-FR" sz="1400" i="1" dirty="0"/>
              <a:t> </a:t>
            </a:r>
            <a:r>
              <a:rPr lang="fr-FR" sz="1400" i="1" dirty="0" err="1"/>
              <a:t>posto</a:t>
            </a:r>
            <a:endParaRPr lang="fr-FR" sz="1400" i="1" dirty="0"/>
          </a:p>
        </p:txBody>
      </p:sp>
      <p:sp>
        <p:nvSpPr>
          <p:cNvPr id="44" name="Bulle narrative : ronde 43">
            <a:extLst>
              <a:ext uri="{FF2B5EF4-FFF2-40B4-BE49-F238E27FC236}">
                <a16:creationId xmlns:a16="http://schemas.microsoft.com/office/drawing/2014/main" xmlns="" id="{D9E5E5BF-D47C-6B9D-DDC7-8F9F4A3CB614}"/>
              </a:ext>
            </a:extLst>
          </p:cNvPr>
          <p:cNvSpPr/>
          <p:nvPr/>
        </p:nvSpPr>
        <p:spPr>
          <a:xfrm>
            <a:off x="1072295" y="4074634"/>
            <a:ext cx="2259725" cy="714810"/>
          </a:xfrm>
          <a:prstGeom prst="wedgeEllipseCallout">
            <a:avLst>
              <a:gd name="adj1" fmla="val 57773"/>
              <a:gd name="adj2" fmla="val 498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xmlns="" id="{EACEEA75-8CD1-B28E-67B9-9E77DA2E6A60}"/>
              </a:ext>
            </a:extLst>
          </p:cNvPr>
          <p:cNvSpPr txBox="1"/>
          <p:nvPr/>
        </p:nvSpPr>
        <p:spPr>
          <a:xfrm>
            <a:off x="1100783" y="4135180"/>
            <a:ext cx="21685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 err="1"/>
              <a:t>Questo</a:t>
            </a:r>
            <a:r>
              <a:rPr lang="fr-FR" sz="1200" dirty="0"/>
              <a:t> </a:t>
            </a:r>
            <a:r>
              <a:rPr lang="fr-FR" sz="1200" dirty="0" err="1"/>
              <a:t>magazzino</a:t>
            </a:r>
            <a:r>
              <a:rPr lang="fr-FR" sz="1200" dirty="0"/>
              <a:t> </a:t>
            </a:r>
            <a:r>
              <a:rPr lang="fr-FR" sz="1200" dirty="0" err="1"/>
              <a:t>sembra</a:t>
            </a:r>
            <a:r>
              <a:rPr lang="fr-FR" sz="1200" dirty="0"/>
              <a:t> </a:t>
            </a:r>
            <a:r>
              <a:rPr lang="fr-FR" sz="1200" dirty="0" err="1"/>
              <a:t>sospetto</a:t>
            </a:r>
            <a:r>
              <a:rPr lang="fr-FR" sz="1200" dirty="0"/>
              <a:t>. </a:t>
            </a:r>
            <a:r>
              <a:rPr lang="fr-FR" sz="1200" dirty="0" err="1"/>
              <a:t>Dovrei</a:t>
            </a:r>
            <a:r>
              <a:rPr lang="fr-FR" sz="1200" dirty="0"/>
              <a:t> </a:t>
            </a:r>
            <a:r>
              <a:rPr lang="fr-FR" sz="1200" dirty="0" err="1"/>
              <a:t>entrare</a:t>
            </a:r>
            <a:r>
              <a:rPr lang="fr-FR" sz="1200" dirty="0"/>
              <a:t> e </a:t>
            </a:r>
            <a:r>
              <a:rPr lang="fr-FR" sz="1200" dirty="0" err="1"/>
              <a:t>vedere</a:t>
            </a:r>
            <a:r>
              <a:rPr lang="fr-FR" sz="1200" dirty="0"/>
              <a:t> </a:t>
            </a:r>
            <a:r>
              <a:rPr lang="fr-FR" sz="1200" dirty="0" err="1"/>
              <a:t>cosa</a:t>
            </a:r>
            <a:r>
              <a:rPr lang="fr-FR" sz="1200" dirty="0"/>
              <a:t> </a:t>
            </a:r>
            <a:r>
              <a:rPr lang="fr-FR" sz="1200" dirty="0" err="1"/>
              <a:t>succede</a:t>
            </a:r>
            <a:endParaRPr lang="fr-FR" sz="1200" dirty="0"/>
          </a:p>
        </p:txBody>
      </p:sp>
      <p:sp>
        <p:nvSpPr>
          <p:cNvPr id="49" name="Bulle narrative : ronde 48">
            <a:extLst>
              <a:ext uri="{FF2B5EF4-FFF2-40B4-BE49-F238E27FC236}">
                <a16:creationId xmlns:a16="http://schemas.microsoft.com/office/drawing/2014/main" xmlns="" id="{592F7BEC-E7C8-459B-B765-A8BE3FAD0A08}"/>
              </a:ext>
            </a:extLst>
          </p:cNvPr>
          <p:cNvSpPr/>
          <p:nvPr/>
        </p:nvSpPr>
        <p:spPr>
          <a:xfrm>
            <a:off x="4762334" y="3946967"/>
            <a:ext cx="1752351" cy="722134"/>
          </a:xfrm>
          <a:prstGeom prst="wedgeEllipseCallout">
            <a:avLst>
              <a:gd name="adj1" fmla="val 67639"/>
              <a:gd name="adj2" fmla="val 612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xmlns="" id="{0A97B745-76EF-462A-9AFE-6140D25BBE1B}"/>
              </a:ext>
            </a:extLst>
          </p:cNvPr>
          <p:cNvSpPr txBox="1"/>
          <p:nvPr/>
        </p:nvSpPr>
        <p:spPr>
          <a:xfrm>
            <a:off x="4753369" y="4022720"/>
            <a:ext cx="175235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dirty="0" err="1"/>
              <a:t>Questi</a:t>
            </a:r>
            <a:r>
              <a:rPr lang="fr-FR" sz="1100" dirty="0"/>
              <a:t> </a:t>
            </a:r>
            <a:r>
              <a:rPr lang="fr-FR" sz="1100" dirty="0" err="1"/>
              <a:t>criminali</a:t>
            </a:r>
            <a:r>
              <a:rPr lang="fr-FR" sz="1100" dirty="0"/>
              <a:t> </a:t>
            </a:r>
            <a:r>
              <a:rPr lang="fr-FR" sz="1100" dirty="0" err="1"/>
              <a:t>stanno</a:t>
            </a:r>
            <a:r>
              <a:rPr lang="fr-FR" sz="1100" dirty="0"/>
              <a:t> </a:t>
            </a:r>
            <a:r>
              <a:rPr lang="fr-FR" sz="1100" dirty="0" err="1"/>
              <a:t>cercando</a:t>
            </a:r>
            <a:r>
              <a:rPr lang="fr-FR" sz="1100" dirty="0"/>
              <a:t> di </a:t>
            </a:r>
            <a:r>
              <a:rPr lang="fr-FR" sz="1100" dirty="0" err="1"/>
              <a:t>creare</a:t>
            </a:r>
            <a:r>
              <a:rPr lang="fr-FR" sz="1100" dirty="0"/>
              <a:t> </a:t>
            </a:r>
            <a:r>
              <a:rPr lang="fr-FR" sz="1100" dirty="0" err="1"/>
              <a:t>un'arma</a:t>
            </a:r>
            <a:r>
              <a:rPr lang="fr-FR" sz="1100" dirty="0"/>
              <a:t> </a:t>
            </a:r>
            <a:r>
              <a:rPr lang="fr-FR" sz="1100" dirty="0" err="1"/>
              <a:t>pericolosa</a:t>
            </a:r>
            <a:endParaRPr lang="fr-FR" sz="1100" dirty="0"/>
          </a:p>
        </p:txBody>
      </p:sp>
      <p:sp>
        <p:nvSpPr>
          <p:cNvPr id="54" name="Bulle narrative : ronde 53">
            <a:extLst>
              <a:ext uri="{FF2B5EF4-FFF2-40B4-BE49-F238E27FC236}">
                <a16:creationId xmlns:a16="http://schemas.microsoft.com/office/drawing/2014/main" xmlns="" id="{0EF025E6-8DC9-2F95-EE3B-EBDD60F35B9E}"/>
              </a:ext>
            </a:extLst>
          </p:cNvPr>
          <p:cNvSpPr/>
          <p:nvPr/>
        </p:nvSpPr>
        <p:spPr>
          <a:xfrm>
            <a:off x="4762818" y="5960750"/>
            <a:ext cx="1849738" cy="420200"/>
          </a:xfrm>
          <a:prstGeom prst="wedgeEllipseCallout">
            <a:avLst>
              <a:gd name="adj1" fmla="val 60700"/>
              <a:gd name="adj2" fmla="val -473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xmlns="" id="{62AFC358-1AC6-99D9-6451-3DD4CC4E2143}"/>
              </a:ext>
            </a:extLst>
          </p:cNvPr>
          <p:cNvSpPr txBox="1"/>
          <p:nvPr/>
        </p:nvSpPr>
        <p:spPr>
          <a:xfrm>
            <a:off x="4664604" y="5954953"/>
            <a:ext cx="20175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. </a:t>
            </a:r>
            <a:r>
              <a:rPr lang="fr-FR" sz="1200" dirty="0" err="1"/>
              <a:t>Devo</a:t>
            </a:r>
            <a:r>
              <a:rPr lang="fr-FR" sz="1200" dirty="0"/>
              <a:t> </a:t>
            </a:r>
            <a:r>
              <a:rPr lang="fr-FR" sz="1200" dirty="0" err="1"/>
              <a:t>fermarli</a:t>
            </a:r>
            <a:r>
              <a:rPr lang="fr-FR" sz="1200" dirty="0"/>
              <a:t> prima </a:t>
            </a:r>
            <a:r>
              <a:rPr lang="fr-FR" sz="1200" dirty="0" err="1"/>
              <a:t>che</a:t>
            </a:r>
            <a:r>
              <a:rPr lang="fr-FR" sz="1200" dirty="0"/>
              <a:t> </a:t>
            </a:r>
            <a:r>
              <a:rPr lang="fr-FR" sz="1200" dirty="0" err="1"/>
              <a:t>sia</a:t>
            </a:r>
            <a:r>
              <a:rPr lang="fr-FR" sz="1200" dirty="0"/>
              <a:t> </a:t>
            </a:r>
            <a:r>
              <a:rPr lang="fr-FR" sz="1200" dirty="0" err="1"/>
              <a:t>troppo</a:t>
            </a:r>
            <a:r>
              <a:rPr lang="fr-FR" sz="1200" dirty="0"/>
              <a:t> </a:t>
            </a:r>
            <a:r>
              <a:rPr lang="fr-FR" sz="1200" dirty="0" err="1"/>
              <a:t>tardi</a:t>
            </a:r>
            <a:r>
              <a:rPr lang="fr-FR" sz="1200" dirty="0"/>
              <a:t>!</a:t>
            </a:r>
          </a:p>
        </p:txBody>
      </p:sp>
      <p:sp>
        <p:nvSpPr>
          <p:cNvPr id="56" name="Bulle narrative : ronde 55">
            <a:extLst>
              <a:ext uri="{FF2B5EF4-FFF2-40B4-BE49-F238E27FC236}">
                <a16:creationId xmlns:a16="http://schemas.microsoft.com/office/drawing/2014/main" xmlns="" id="{25045E9E-DD06-1950-2A9F-58DBB65EE7F7}"/>
              </a:ext>
            </a:extLst>
          </p:cNvPr>
          <p:cNvSpPr/>
          <p:nvPr/>
        </p:nvSpPr>
        <p:spPr>
          <a:xfrm>
            <a:off x="8392304" y="5672909"/>
            <a:ext cx="3032543" cy="743709"/>
          </a:xfrm>
          <a:prstGeom prst="wedgeEllipseCallout">
            <a:avLst>
              <a:gd name="adj1" fmla="val 1720"/>
              <a:gd name="adj2" fmla="val -591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xmlns="" id="{68819CB2-8CE6-656A-1DED-5579C3850917}"/>
              </a:ext>
            </a:extLst>
          </p:cNvPr>
          <p:cNvSpPr txBox="1"/>
          <p:nvPr/>
        </p:nvSpPr>
        <p:spPr>
          <a:xfrm>
            <a:off x="8477757" y="5730153"/>
            <a:ext cx="28126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b="1" dirty="0"/>
              <a:t>L'</a:t>
            </a:r>
            <a:r>
              <a:rPr lang="fr-FR" sz="1200" b="1" dirty="0" err="1"/>
              <a:t>uomo</a:t>
            </a:r>
            <a:r>
              <a:rPr lang="fr-FR" sz="1200" b="1" dirty="0"/>
              <a:t> </a:t>
            </a:r>
            <a:r>
              <a:rPr lang="fr-FR" sz="1200" b="1" dirty="0" err="1"/>
              <a:t>ragno</a:t>
            </a:r>
            <a:r>
              <a:rPr lang="fr-FR" sz="1200" b="1" dirty="0"/>
              <a:t> ha </a:t>
            </a:r>
            <a:r>
              <a:rPr lang="fr-FR" sz="1200" b="1" dirty="0" err="1"/>
              <a:t>salvato</a:t>
            </a:r>
            <a:r>
              <a:rPr lang="fr-FR" sz="1200" b="1" dirty="0"/>
              <a:t> </a:t>
            </a:r>
            <a:r>
              <a:rPr lang="fr-FR" sz="1200" b="1" dirty="0" err="1"/>
              <a:t>Palermo</a:t>
            </a:r>
            <a:r>
              <a:rPr lang="fr-FR" sz="1200" b="1" dirty="0"/>
              <a:t>! I</a:t>
            </a:r>
            <a:r>
              <a:rPr lang="fr-FR" sz="1200" dirty="0"/>
              <a:t> </a:t>
            </a:r>
            <a:r>
              <a:rPr lang="fr-FR" sz="1200" dirty="0" err="1"/>
              <a:t>criminali</a:t>
            </a:r>
            <a:r>
              <a:rPr lang="fr-FR" sz="1200" dirty="0"/>
              <a:t> sono in </a:t>
            </a:r>
            <a:r>
              <a:rPr lang="fr-FR" sz="1200" dirty="0" err="1"/>
              <a:t>prigione</a:t>
            </a:r>
            <a:r>
              <a:rPr lang="fr-FR" sz="1200" dirty="0"/>
              <a:t>. La </a:t>
            </a:r>
            <a:r>
              <a:rPr lang="fr-FR" sz="1200" dirty="0" err="1"/>
              <a:t>città</a:t>
            </a:r>
            <a:r>
              <a:rPr lang="fr-FR" sz="1200" dirty="0"/>
              <a:t> </a:t>
            </a:r>
            <a:r>
              <a:rPr lang="fr-FR" sz="1200" dirty="0" err="1"/>
              <a:t>può</a:t>
            </a:r>
            <a:r>
              <a:rPr lang="fr-FR" sz="1200" dirty="0"/>
              <a:t> </a:t>
            </a:r>
            <a:r>
              <a:rPr lang="fr-FR" sz="1200" dirty="0" err="1"/>
              <a:t>dormire</a:t>
            </a:r>
            <a:r>
              <a:rPr lang="fr-FR" sz="1200" dirty="0"/>
              <a:t> </a:t>
            </a:r>
            <a:r>
              <a:rPr lang="fr-FR" sz="1200" dirty="0" err="1"/>
              <a:t>tranquilla</a:t>
            </a:r>
            <a:r>
              <a:rPr lang="fr-FR" sz="1200" dirty="0"/>
              <a:t> </a:t>
            </a:r>
            <a:r>
              <a:rPr lang="fr-FR" sz="1200" dirty="0" err="1"/>
              <a:t>stanotte</a:t>
            </a:r>
            <a:r>
              <a:rPr lang="fr-FR" sz="1200" dirty="0"/>
              <a:t>.</a:t>
            </a:r>
          </a:p>
        </p:txBody>
      </p:sp>
      <p:sp>
        <p:nvSpPr>
          <p:cNvPr id="59" name="Phylactère : pensées 58">
            <a:extLst>
              <a:ext uri="{FF2B5EF4-FFF2-40B4-BE49-F238E27FC236}">
                <a16:creationId xmlns:a16="http://schemas.microsoft.com/office/drawing/2014/main" xmlns="" id="{06C5FCDB-A952-6719-9401-24B7A1A4917E}"/>
              </a:ext>
            </a:extLst>
          </p:cNvPr>
          <p:cNvSpPr/>
          <p:nvPr/>
        </p:nvSpPr>
        <p:spPr>
          <a:xfrm>
            <a:off x="1559293" y="4935079"/>
            <a:ext cx="1349896" cy="683896"/>
          </a:xfrm>
          <a:prstGeom prst="cloudCallout">
            <a:avLst>
              <a:gd name="adj1" fmla="val 66694"/>
              <a:gd name="adj2" fmla="val 198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xmlns="" id="{AC86046F-1238-915C-541A-2DC16DE6900A}"/>
              </a:ext>
            </a:extLst>
          </p:cNvPr>
          <p:cNvSpPr txBox="1"/>
          <p:nvPr/>
        </p:nvSpPr>
        <p:spPr>
          <a:xfrm>
            <a:off x="1488045" y="5046194"/>
            <a:ext cx="157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/>
              <a:t>HMM…</a:t>
            </a:r>
          </a:p>
        </p:txBody>
      </p:sp>
      <p:sp>
        <p:nvSpPr>
          <p:cNvPr id="62" name="Explosion : 8 points 61">
            <a:extLst>
              <a:ext uri="{FF2B5EF4-FFF2-40B4-BE49-F238E27FC236}">
                <a16:creationId xmlns:a16="http://schemas.microsoft.com/office/drawing/2014/main" xmlns="" id="{6616724D-F33C-0277-CFA5-0948D8A6A95A}"/>
              </a:ext>
            </a:extLst>
          </p:cNvPr>
          <p:cNvSpPr/>
          <p:nvPr/>
        </p:nvSpPr>
        <p:spPr>
          <a:xfrm>
            <a:off x="6762384" y="2010803"/>
            <a:ext cx="1058642" cy="103389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xmlns="" id="{D3574E53-29F3-349C-1ADC-FAD50AB828D5}"/>
              </a:ext>
            </a:extLst>
          </p:cNvPr>
          <p:cNvSpPr txBox="1"/>
          <p:nvPr/>
        </p:nvSpPr>
        <p:spPr>
          <a:xfrm>
            <a:off x="6564720" y="2281710"/>
            <a:ext cx="1404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/>
              <a:t>BOOM</a:t>
            </a:r>
          </a:p>
        </p:txBody>
      </p:sp>
    </p:spTree>
    <p:extLst>
      <p:ext uri="{BB962C8B-B14F-4D97-AF65-F5344CB8AC3E}">
        <p14:creationId xmlns:p14="http://schemas.microsoft.com/office/powerpoint/2010/main" xmlns="" val="19671146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124</Words>
  <Application>Microsoft Office PowerPoint</Application>
  <PresentationFormat>Personnalisé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Jules Lagneau</dc:creator>
  <cp:lastModifiedBy>blanchard</cp:lastModifiedBy>
  <cp:revision>18</cp:revision>
  <dcterms:created xsi:type="dcterms:W3CDTF">2023-05-07T19:27:15Z</dcterms:created>
  <dcterms:modified xsi:type="dcterms:W3CDTF">2023-05-11T12:29:42Z</dcterms:modified>
</cp:coreProperties>
</file>