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B50B1-B034-46B5-852D-00A7D3AC8E46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683DD-2216-496C-BFF7-5CA44544B3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11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B3D4DC-FF5B-4AC4-8A4F-4D39AF0E50CB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70CFE2-42FF-4AFD-AC0E-FD7E687D04F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576064"/>
          </a:xfrm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FFFF00"/>
                </a:solidFill>
              </a:rPr>
              <a:t>La tomba di Giulio II  di </a:t>
            </a:r>
            <a:r>
              <a:rPr lang="fr-FR" sz="1600" dirty="0" smtClean="0">
                <a:solidFill>
                  <a:srgbClr val="FFFF00"/>
                </a:solidFill>
              </a:rPr>
              <a:t>Michelangelo </a:t>
            </a:r>
            <a:r>
              <a:rPr lang="fr-FR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Buonarroti. </a:t>
            </a:r>
            <a:r>
              <a:rPr lang="it-I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Michelangelo lavorò per quasi quarant'anni, dal 1505 al 1543.</a:t>
            </a:r>
            <a:endParaRPr lang="fr-FR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6381328"/>
            <a:ext cx="6400800" cy="329493"/>
          </a:xfrm>
        </p:spPr>
        <p:txBody>
          <a:bodyPr>
            <a:no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Trovo</a:t>
            </a: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questo lavoro favoloso e meraviglioso</a:t>
            </a:r>
            <a:endParaRPr lang="fr-F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2" y="112474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757"/>
            <a:ext cx="7772400" cy="745947"/>
          </a:xfrm>
        </p:spPr>
        <p:txBody>
          <a:bodyPr>
            <a:normAutofit/>
          </a:bodyPr>
          <a:lstStyle/>
          <a:p>
            <a:r>
              <a:rPr lang="it-I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Amore e Psiche realizzato da Antonio Canova</a:t>
            </a:r>
            <a:r>
              <a:rPr lang="it-IT" sz="1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tra il 1788  e il 1793</a:t>
            </a:r>
            <a:endParaRPr lang="fr-FR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0495" y="6309320"/>
            <a:ext cx="6400800" cy="414347"/>
          </a:xfrm>
        </p:spPr>
        <p:txBody>
          <a:bodyPr>
            <a:no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struttura</a:t>
            </a: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le forme mi </a:t>
            </a:r>
            <a:r>
              <a:rPr lang="fr-F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piacciono</a:t>
            </a: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molto</a:t>
            </a:r>
            <a:endParaRPr lang="fr-F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6369" r="9324"/>
          <a:stretch/>
        </p:blipFill>
        <p:spPr>
          <a:xfrm>
            <a:off x="1763688" y="1124744"/>
            <a:ext cx="5790250" cy="4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4799" y="250323"/>
            <a:ext cx="7772400" cy="864096"/>
          </a:xfrm>
        </p:spPr>
        <p:txBody>
          <a:bodyPr>
            <a:noAutofit/>
          </a:bodyPr>
          <a:lstStyle/>
          <a:p>
            <a:r>
              <a:rPr lang="fr-FR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Caduto</a:t>
            </a:r>
            <a: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Ragione</a:t>
            </a:r>
            <a: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realizzato</a:t>
            </a:r>
            <a: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b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Mimmo</a:t>
            </a:r>
            <a: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Paladino</a:t>
            </a:r>
            <a: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fr-FR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1995</a:t>
            </a:r>
            <a:r>
              <a:rPr lang="fr-FR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6165304"/>
            <a:ext cx="6400800" cy="360040"/>
          </a:xfrm>
        </p:spPr>
        <p:txBody>
          <a:bodyPr>
            <a:no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Trovo</a:t>
            </a: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statua originale</a:t>
            </a:r>
            <a:endParaRPr lang="fr-F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2793" r="11633" b="2193"/>
          <a:stretch/>
        </p:blipFill>
        <p:spPr>
          <a:xfrm>
            <a:off x="3491880" y="1114419"/>
            <a:ext cx="2038239" cy="44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145</TotalTime>
  <Words>56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Couture</vt:lpstr>
      <vt:lpstr>La tomba di Giulio II  di Michelangelo Buonarroti. Michelangelo lavorò per quasi quarant'anni, dal 1505 al 1543.</vt:lpstr>
      <vt:lpstr>Amore e Psiche realizzato da Antonio Canova  tra il 1788  e il 1793</vt:lpstr>
      <vt:lpstr>Caduto a Ragione realizzato da  Mimmo Paladino  nel 1995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Anne-Laure</dc:creator>
  <cp:lastModifiedBy>Anne</cp:lastModifiedBy>
  <cp:revision>18</cp:revision>
  <dcterms:created xsi:type="dcterms:W3CDTF">2013-04-04T14:55:50Z</dcterms:created>
  <dcterms:modified xsi:type="dcterms:W3CDTF">2013-04-05T09:08:41Z</dcterms:modified>
</cp:coreProperties>
</file>