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05/04/2013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05/04/2013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05/04/2013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05/04/2013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05/04/2013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05/04/2013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fr-F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mio</a:t>
            </a:r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museo</a:t>
            </a:r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virtuale</a:t>
            </a:r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a Fra Angelico </a:t>
            </a:r>
          </a:p>
          <a:p>
            <a:r>
              <a:rPr lang="fr-FR" dirty="0" smtClean="0"/>
              <a:t>a Modigliani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72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08104" y="1392444"/>
            <a:ext cx="3153366" cy="255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589240"/>
            <a:ext cx="9144000" cy="1194956"/>
          </a:xfrm>
        </p:spPr>
        <p:txBody>
          <a:bodyPr>
            <a:normAutofit fontScale="90000"/>
          </a:bodyPr>
          <a:lstStyle/>
          <a:p>
            <a:r>
              <a:rPr lang="fr-FR" i="1" dirty="0" smtClean="0">
                <a:latin typeface="Arial"/>
              </a:rPr>
              <a:t>L'</a:t>
            </a:r>
            <a:r>
              <a:rPr lang="fr-FR" i="1" dirty="0" err="1" smtClean="0">
                <a:latin typeface="Arial"/>
              </a:rPr>
              <a:t>Annunciazione</a:t>
            </a:r>
            <a:r>
              <a:rPr lang="fr-FR" dirty="0">
                <a:latin typeface="Arial"/>
              </a:rPr>
              <a:t> </a:t>
            </a:r>
            <a:r>
              <a:rPr lang="fr-FR" dirty="0" smtClean="0">
                <a:latin typeface="Arial"/>
              </a:rPr>
              <a:t>di Fra Angelico (1434) </a:t>
            </a:r>
            <a:r>
              <a:rPr lang="fr-FR" dirty="0" err="1" smtClean="0">
                <a:latin typeface="Arial"/>
              </a:rPr>
              <a:t>nella</a:t>
            </a:r>
            <a:r>
              <a:rPr lang="fr-FR" dirty="0" smtClean="0">
                <a:latin typeface="Arial"/>
              </a:rPr>
              <a:t> </a:t>
            </a:r>
            <a:r>
              <a:rPr lang="fr-FR" dirty="0" err="1" smtClean="0">
                <a:latin typeface="Arial"/>
              </a:rPr>
              <a:t>città</a:t>
            </a:r>
            <a:r>
              <a:rPr lang="fr-FR" dirty="0" smtClean="0">
                <a:latin typeface="Arial"/>
              </a:rPr>
              <a:t> </a:t>
            </a:r>
            <a:r>
              <a:rPr lang="fr-FR" dirty="0" smtClean="0">
                <a:latin typeface="Arial"/>
              </a:rPr>
              <a:t>di Cortona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5148064" cy="532558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508104" y="1392444"/>
            <a:ext cx="3153366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/>
              <a:t>Uno </a:t>
            </a:r>
            <a:r>
              <a:rPr lang="it-IT" sz="3200" dirty="0" smtClean="0"/>
              <a:t>dei </a:t>
            </a:r>
            <a:r>
              <a:rPr lang="it-IT" sz="3200" dirty="0"/>
              <a:t>più </a:t>
            </a:r>
            <a:r>
              <a:rPr lang="it-IT" sz="3200" dirty="0" smtClean="0"/>
              <a:t>belli </a:t>
            </a:r>
            <a:r>
              <a:rPr lang="it-IT" sz="3200" dirty="0"/>
              <a:t>e </a:t>
            </a:r>
            <a:r>
              <a:rPr lang="it-IT" sz="3200" dirty="0" smtClean="0"/>
              <a:t>misteriosi dipinti </a:t>
            </a:r>
            <a:r>
              <a:rPr lang="it-IT" sz="3200" dirty="0" smtClean="0"/>
              <a:t>di </a:t>
            </a:r>
            <a:r>
              <a:rPr lang="it-IT" sz="3200" dirty="0"/>
              <a:t>ispirazione </a:t>
            </a:r>
            <a:r>
              <a:rPr lang="it-IT" sz="3200" dirty="0" smtClean="0"/>
              <a:t>biblica </a:t>
            </a:r>
            <a:r>
              <a:rPr lang="it-IT" sz="3200" dirty="0"/>
              <a:t>che </a:t>
            </a:r>
            <a:r>
              <a:rPr lang="it-IT" sz="3200" dirty="0" smtClean="0"/>
              <a:t>conosco.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973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4088" y="1080236"/>
            <a:ext cx="3600400" cy="3046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733256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fr-FR" i="1" dirty="0" err="1" smtClean="0"/>
              <a:t>Medusa</a:t>
            </a:r>
            <a:r>
              <a:rPr lang="fr-FR" i="1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Caravaggio</a:t>
            </a:r>
            <a:r>
              <a:rPr lang="fr-FR" dirty="0"/>
              <a:t>(1598</a:t>
            </a:r>
            <a:r>
              <a:rPr lang="fr-FR" dirty="0" smtClean="0"/>
              <a:t>)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Galleria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Uffizi</a:t>
            </a:r>
            <a:r>
              <a:rPr lang="fr-FR" dirty="0" smtClean="0"/>
              <a:t> </a:t>
            </a:r>
            <a:r>
              <a:rPr lang="fr-FR" dirty="0" smtClean="0"/>
              <a:t>di Firenze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0782"/>
            <a:ext cx="5071467" cy="520150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364088" y="1080236"/>
            <a:ext cx="3600400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/>
              <a:t>La bellezza di questa composizione non uguaglia la sofferenza che ha potuto subire </a:t>
            </a:r>
            <a:r>
              <a:rPr lang="it-IT" sz="3200" dirty="0" smtClean="0"/>
              <a:t>Medusa.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992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91064" y="764704"/>
            <a:ext cx="2187872" cy="3046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754" y="538033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fr-FR" i="1" dirty="0" smtClean="0"/>
              <a:t>La </a:t>
            </a:r>
            <a:r>
              <a:rPr lang="fr-FR" i="1" dirty="0" err="1" smtClean="0"/>
              <a:t>cità</a:t>
            </a:r>
            <a:r>
              <a:rPr lang="fr-FR" i="1" dirty="0" smtClean="0"/>
              <a:t> </a:t>
            </a:r>
            <a:r>
              <a:rPr lang="fr-FR" i="1" dirty="0" err="1" smtClean="0"/>
              <a:t>che</a:t>
            </a:r>
            <a:r>
              <a:rPr lang="fr-FR" i="1" dirty="0" smtClean="0"/>
              <a:t> sale </a:t>
            </a:r>
            <a:r>
              <a:rPr lang="fr-FR" dirty="0" smtClean="0"/>
              <a:t>di Umberto </a:t>
            </a:r>
            <a:r>
              <a:rPr lang="fr-FR" dirty="0" smtClean="0"/>
              <a:t>Boccioni (1910)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en-US" dirty="0"/>
              <a:t>Museum of Modern Art, New York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9" y="10553"/>
            <a:ext cx="6807937" cy="435455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891064" y="518483"/>
            <a:ext cx="2187872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‘E la vivacità che fa </a:t>
            </a:r>
            <a:r>
              <a:rPr lang="it-IT" sz="3200" dirty="0"/>
              <a:t>la forza del movimento di </a:t>
            </a:r>
            <a:r>
              <a:rPr lang="it-IT" sz="3200"/>
              <a:t>questo </a:t>
            </a:r>
            <a:r>
              <a:rPr lang="it-IT" sz="3200" smtClean="0"/>
              <a:t>dipinto.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992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55976" y="1538730"/>
            <a:ext cx="3960440" cy="255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38797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fr-FR" i="1" dirty="0" err="1" smtClean="0"/>
              <a:t>Autoritratto</a:t>
            </a:r>
            <a:r>
              <a:rPr lang="fr-FR" dirty="0" smtClean="0"/>
              <a:t> di Modigliani (1919) </a:t>
            </a:r>
            <a:r>
              <a:rPr lang="fr-FR" dirty="0" err="1" smtClean="0"/>
              <a:t>nel</a:t>
            </a:r>
            <a:r>
              <a:rPr lang="it-IT" dirty="0"/>
              <a:t> </a:t>
            </a:r>
            <a:r>
              <a:rPr lang="it-IT" dirty="0" smtClean="0"/>
              <a:t>Museo di </a:t>
            </a:r>
            <a:r>
              <a:rPr lang="it-IT" dirty="0"/>
              <a:t>arte contemporanea di </a:t>
            </a:r>
            <a:r>
              <a:rPr lang="it-IT" dirty="0" smtClean="0"/>
              <a:t>San Paolo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54127" cy="552029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355976" y="1538730"/>
            <a:ext cx="3960440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Questo </a:t>
            </a:r>
            <a:r>
              <a:rPr lang="it-IT" sz="3200" dirty="0"/>
              <a:t>stile di pittura che è </a:t>
            </a:r>
            <a:r>
              <a:rPr lang="it-IT" sz="3200" dirty="0" smtClean="0"/>
              <a:t>particolare </a:t>
            </a:r>
            <a:r>
              <a:rPr lang="it-IT" sz="3200" dirty="0"/>
              <a:t>a </a:t>
            </a:r>
            <a:r>
              <a:rPr lang="it-IT" sz="3200" dirty="0" smtClean="0"/>
              <a:t>Modigliani è </a:t>
            </a:r>
            <a:r>
              <a:rPr lang="it-IT" sz="3200" dirty="0" smtClean="0"/>
              <a:t>allo stesso tempo ammaliante </a:t>
            </a:r>
            <a:r>
              <a:rPr lang="it-IT" sz="3200" dirty="0" smtClean="0"/>
              <a:t>e </a:t>
            </a:r>
            <a:r>
              <a:rPr lang="it-IT" sz="3200" dirty="0" smtClean="0"/>
              <a:t>disturbante.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992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121</Words>
  <Application>Microsoft Office PowerPoint</Application>
  <PresentationFormat>Affichage à l'écran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Il mio museo virtuale</vt:lpstr>
      <vt:lpstr>L'Annunciazione di Fra Angelico (1434) nella città di Cortona</vt:lpstr>
      <vt:lpstr>Medusa del Caravaggio(1598) nella Galleria degli Uffizi di Firenze </vt:lpstr>
      <vt:lpstr>La cità che sale di Umberto Boccioni (1910) nel Museum of Modern Art, New York</vt:lpstr>
      <vt:lpstr>Autoritratto di Modigliani (1919) nel Museo di arte contemporanea di San Paolo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</dc:creator>
  <cp:lastModifiedBy>Anne</cp:lastModifiedBy>
  <cp:revision>9</cp:revision>
  <dcterms:created xsi:type="dcterms:W3CDTF">2013-04-04T17:07:02Z</dcterms:created>
  <dcterms:modified xsi:type="dcterms:W3CDTF">2013-04-05T08:59:18Z</dcterms:modified>
</cp:coreProperties>
</file>