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BC15-9D8A-46A8-9B6C-38443B49E56A}" type="datetimeFigureOut">
              <a:rPr lang="fr-FR" smtClean="0"/>
              <a:t>05/04/2013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E62A-4D82-4B64-804A-B7B5EE212C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5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BC15-9D8A-46A8-9B6C-38443B49E56A}" type="datetimeFigureOut">
              <a:rPr lang="fr-FR" smtClean="0"/>
              <a:t>05/04/2013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E62A-4D82-4B64-804A-B7B5EE212C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23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BC15-9D8A-46A8-9B6C-38443B49E56A}" type="datetimeFigureOut">
              <a:rPr lang="fr-FR" smtClean="0"/>
              <a:t>05/04/2013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E62A-4D82-4B64-804A-B7B5EE212C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02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BC15-9D8A-46A8-9B6C-38443B49E56A}" type="datetimeFigureOut">
              <a:rPr lang="fr-FR" smtClean="0"/>
              <a:t>05/04/2013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E62A-4D82-4B64-804A-B7B5EE212C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60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BC15-9D8A-46A8-9B6C-38443B49E56A}" type="datetimeFigureOut">
              <a:rPr lang="fr-FR" smtClean="0"/>
              <a:t>05/04/2013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E62A-4D82-4B64-804A-B7B5EE212C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1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BC15-9D8A-46A8-9B6C-38443B49E56A}" type="datetimeFigureOut">
              <a:rPr lang="fr-FR" smtClean="0"/>
              <a:t>05/04/2013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E62A-4D82-4B64-804A-B7B5EE212C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63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BC15-9D8A-46A8-9B6C-38443B49E56A}" type="datetimeFigureOut">
              <a:rPr lang="fr-FR" smtClean="0"/>
              <a:t>05/04/2013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E62A-4D82-4B64-804A-B7B5EE212C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55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BC15-9D8A-46A8-9B6C-38443B49E56A}" type="datetimeFigureOut">
              <a:rPr lang="fr-FR" smtClean="0"/>
              <a:t>05/04/2013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E62A-4D82-4B64-804A-B7B5EE212C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30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BC15-9D8A-46A8-9B6C-38443B49E56A}" type="datetimeFigureOut">
              <a:rPr lang="fr-FR" smtClean="0"/>
              <a:t>05/04/2013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E62A-4D82-4B64-804A-B7B5EE212C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51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BC15-9D8A-46A8-9B6C-38443B49E56A}" type="datetimeFigureOut">
              <a:rPr lang="fr-FR" smtClean="0"/>
              <a:t>05/04/2013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E62A-4D82-4B64-804A-B7B5EE212C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8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BC15-9D8A-46A8-9B6C-38443B49E56A}" type="datetimeFigureOut">
              <a:rPr lang="fr-FR" smtClean="0"/>
              <a:t>05/04/2013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E62A-4D82-4B64-804A-B7B5EE212C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42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4BC15-9D8A-46A8-9B6C-38443B49E56A}" type="datetimeFigureOut">
              <a:rPr lang="fr-FR" smtClean="0"/>
              <a:t>05/04/2013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6E62A-4D82-4B64-804A-B7B5EE212C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86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Autofit/>
          </a:bodyPr>
          <a:lstStyle/>
          <a:p>
            <a:r>
              <a:rPr lang="fr-FR" sz="9600" b="1" u="sng" dirty="0" smtClean="0"/>
              <a:t>Il </a:t>
            </a:r>
            <a:r>
              <a:rPr lang="fr-FR" sz="9600" b="1" u="sng" dirty="0" err="1"/>
              <a:t>M</a:t>
            </a:r>
            <a:r>
              <a:rPr lang="fr-FR" sz="9600" b="1" u="sng" dirty="0" err="1" smtClean="0"/>
              <a:t>io</a:t>
            </a:r>
            <a:r>
              <a:rPr lang="fr-FR" sz="9600" b="1" u="sng" dirty="0" smtClean="0"/>
              <a:t> </a:t>
            </a:r>
            <a:r>
              <a:rPr lang="fr-FR" sz="9600" b="1" u="sng" dirty="0" err="1"/>
              <a:t>M</a:t>
            </a:r>
            <a:r>
              <a:rPr lang="fr-FR" sz="9600" b="1" u="sng" dirty="0" err="1" smtClean="0"/>
              <a:t>useo</a:t>
            </a:r>
            <a:r>
              <a:rPr lang="fr-FR" sz="9600" b="1" u="sng" dirty="0" smtClean="0"/>
              <a:t> </a:t>
            </a:r>
            <a:r>
              <a:rPr lang="fr-FR" sz="9600" b="1" u="sng" dirty="0" err="1"/>
              <a:t>V</a:t>
            </a:r>
            <a:r>
              <a:rPr lang="fr-FR" sz="9600" b="1" u="sng" dirty="0" err="1" smtClean="0"/>
              <a:t>irtuale</a:t>
            </a:r>
            <a:endParaRPr lang="fr-FR" sz="9600" b="1" u="sng" dirty="0"/>
          </a:p>
        </p:txBody>
      </p:sp>
    </p:spTree>
    <p:extLst>
      <p:ext uri="{BB962C8B-B14F-4D97-AF65-F5344CB8AC3E}">
        <p14:creationId xmlns:p14="http://schemas.microsoft.com/office/powerpoint/2010/main" val="8162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 smtClean="0"/>
              <a:t>Le quattro opere italiane che presento cui, sono le mie preferite. Ho scelto </a:t>
            </a:r>
            <a:r>
              <a:rPr lang="it-IT" b="1" dirty="0" smtClean="0"/>
              <a:t>differenti </a:t>
            </a:r>
            <a:r>
              <a:rPr lang="it-IT" b="1" dirty="0" smtClean="0"/>
              <a:t>opere:</a:t>
            </a:r>
          </a:p>
          <a:p>
            <a:pPr marL="0" indent="0">
              <a:buNone/>
            </a:pPr>
            <a:endParaRPr lang="it-IT" b="1" dirty="0" smtClean="0"/>
          </a:p>
          <a:p>
            <a:pPr marL="0" indent="0">
              <a:buNone/>
            </a:pPr>
            <a:r>
              <a:rPr lang="it-IT" b="1" dirty="0" smtClean="0"/>
              <a:t>-un dipinto </a:t>
            </a:r>
            <a:r>
              <a:rPr lang="it-IT" dirty="0" smtClean="0"/>
              <a:t>(Alice di Amedeo Modigliani)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b="1" dirty="0" smtClean="0"/>
              <a:t>-un monumento storico </a:t>
            </a:r>
            <a:r>
              <a:rPr lang="it-IT" dirty="0" smtClean="0"/>
              <a:t>(Il Colosseo)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b="1" dirty="0" smtClean="0"/>
              <a:t>-una statua </a:t>
            </a:r>
            <a:r>
              <a:rPr lang="it-IT" dirty="0" smtClean="0"/>
              <a:t>(La Pietà Vaticana di Michelangelo Buonarotti)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b="1" dirty="0" smtClean="0"/>
              <a:t>-una canzone </a:t>
            </a:r>
            <a:r>
              <a:rPr lang="it-IT" dirty="0" smtClean="0"/>
              <a:t>( Brindisi dalla Traviata di Verdi ; ho scelto la versione cantata da Luciano Pavarotti e Cheryl Studer, nel 1992)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00" y="1484784"/>
            <a:ext cx="414397" cy="8367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59" y="2564904"/>
            <a:ext cx="913082" cy="5357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573016"/>
            <a:ext cx="709805" cy="74582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433" y="5636870"/>
            <a:ext cx="1069845" cy="106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96552" y="260648"/>
            <a:ext cx="8229600" cy="1143000"/>
          </a:xfrm>
        </p:spPr>
        <p:txBody>
          <a:bodyPr/>
          <a:lstStyle/>
          <a:p>
            <a:r>
              <a:rPr lang="fr-FR" sz="6000" b="1" u="sng" dirty="0" smtClean="0"/>
              <a:t>Alice</a:t>
            </a:r>
            <a:r>
              <a:rPr lang="fr-FR" u="sng" dirty="0" smtClean="0"/>
              <a:t> di Amedeo Modigliani</a:t>
            </a:r>
            <a:endParaRPr lang="fr-FR" u="sng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2241565" cy="4525963"/>
          </a:xfrm>
        </p:spPr>
      </p:pic>
      <p:sp>
        <p:nvSpPr>
          <p:cNvPr id="6" name="ZoneTexte 5"/>
          <p:cNvSpPr txBox="1"/>
          <p:nvPr/>
        </p:nvSpPr>
        <p:spPr>
          <a:xfrm>
            <a:off x="2995384" y="2348880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"Alice" è un dipinto ad olio su tela realizzato nel 1915 da Amedeo Modigliani.</a:t>
            </a:r>
            <a:endParaRPr lang="fr-FR" sz="2400" dirty="0"/>
          </a:p>
        </p:txBody>
      </p:sp>
      <p:sp>
        <p:nvSpPr>
          <p:cNvPr id="8" name="Rectangle 7"/>
          <p:cNvSpPr/>
          <p:nvPr/>
        </p:nvSpPr>
        <p:spPr>
          <a:xfrm>
            <a:off x="3576756" y="4149080"/>
            <a:ext cx="4741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b="1" dirty="0">
                <a:solidFill>
                  <a:prstClr val="black"/>
                </a:solidFill>
              </a:rPr>
              <a:t>Bellezza e gioventù, vanno spesso in compagnia...</a:t>
            </a:r>
            <a:endParaRPr lang="fr-FR" sz="2800" b="1" dirty="0">
              <a:solidFill>
                <a:prstClr val="black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306691" cy="163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6000" u="sng" dirty="0" smtClean="0"/>
              <a:t>Il </a:t>
            </a:r>
            <a:r>
              <a:rPr lang="fr-FR" sz="6000" b="1" u="sng" dirty="0" err="1" smtClean="0"/>
              <a:t>Colosseo</a:t>
            </a:r>
            <a:endParaRPr lang="fr-FR" sz="6000" b="1" u="sng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30269"/>
            <a:ext cx="2376264" cy="1869329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087" y="1873197"/>
            <a:ext cx="2383257" cy="17874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067768"/>
            <a:ext cx="2383258" cy="139830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23528" y="4005064"/>
            <a:ext cx="8575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Il Colosseo è un anfiteatro enorme </a:t>
            </a:r>
            <a:r>
              <a:rPr lang="it-IT" sz="2400" dirty="0" smtClean="0"/>
              <a:t>costruito </a:t>
            </a:r>
            <a:r>
              <a:rPr lang="it-IT" sz="2400" dirty="0" smtClean="0"/>
              <a:t>a Roma tra l’anno 70 e l’anno 80. È il più grande mai costruito nell'impero romano.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354251" y="501317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« Ave Caesar </a:t>
            </a:r>
            <a:r>
              <a:rPr lang="fr-FR" sz="2400" b="1" i="1" dirty="0" err="1" smtClean="0"/>
              <a:t>morituri</a:t>
            </a:r>
            <a:r>
              <a:rPr lang="fr-FR" sz="2400" b="1" i="1" dirty="0" smtClean="0"/>
              <a:t> te </a:t>
            </a:r>
            <a:r>
              <a:rPr lang="fr-FR" sz="2400" b="1" i="1" dirty="0" err="1" smtClean="0"/>
              <a:t>salutant</a:t>
            </a:r>
            <a:r>
              <a:rPr lang="fr-FR" sz="2400" b="1" dirty="0" smtClean="0"/>
              <a:t> » (</a:t>
            </a:r>
            <a:r>
              <a:rPr lang="it-IT" sz="2400" b="1" dirty="0" smtClean="0"/>
              <a:t>Ciao Cesare, coloro che stanno per morire ti salutano</a:t>
            </a:r>
            <a:r>
              <a:rPr lang="fr-FR" sz="2400" b="1" dirty="0" smtClean="0"/>
              <a:t>) è la frase </a:t>
            </a:r>
            <a:r>
              <a:rPr lang="fr-FR" sz="2400" b="1" dirty="0" err="1" smtClean="0"/>
              <a:t>che</a:t>
            </a:r>
            <a:r>
              <a:rPr lang="fr-FR" sz="2400" b="1" dirty="0" smtClean="0"/>
              <a:t>  i </a:t>
            </a:r>
            <a:r>
              <a:rPr lang="fr-FR" sz="2400" b="1" dirty="0" err="1" smtClean="0"/>
              <a:t>gladiatori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dicevano</a:t>
            </a:r>
            <a:r>
              <a:rPr lang="fr-FR" sz="2400" b="1" dirty="0" smtClean="0"/>
              <a:t> a Cesare prima di </a:t>
            </a:r>
            <a:r>
              <a:rPr lang="fr-FR" sz="2400" b="1" dirty="0" err="1" smtClean="0"/>
              <a:t>combattere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nell’arena</a:t>
            </a:r>
            <a:r>
              <a:rPr lang="fr-FR" sz="2400" b="1" dirty="0" smtClean="0"/>
              <a:t>.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27506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6700" b="1" u="sng" dirty="0" smtClean="0"/>
              <a:t>La Pietà </a:t>
            </a:r>
            <a:r>
              <a:rPr lang="fr-FR" sz="6700" b="1" u="sng" dirty="0" err="1" smtClean="0"/>
              <a:t>Vaticana</a:t>
            </a:r>
            <a:r>
              <a:rPr lang="fr-FR" sz="6700" b="1" u="sng" dirty="0" smtClean="0"/>
              <a:t> </a:t>
            </a:r>
            <a:r>
              <a:rPr lang="fr-FR" u="sng" dirty="0" smtClean="0"/>
              <a:t>di Michelangelo </a:t>
            </a:r>
            <a:r>
              <a:rPr lang="fr-FR" u="sng" dirty="0" err="1" smtClean="0"/>
              <a:t>Buonarotti</a:t>
            </a:r>
            <a:endParaRPr lang="fr-FR" u="sng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88840"/>
            <a:ext cx="3632117" cy="3816424"/>
          </a:xfrm>
        </p:spPr>
      </p:pic>
      <p:sp>
        <p:nvSpPr>
          <p:cNvPr id="5" name="ZoneTexte 4"/>
          <p:cNvSpPr txBox="1"/>
          <p:nvPr/>
        </p:nvSpPr>
        <p:spPr>
          <a:xfrm>
            <a:off x="179512" y="2420888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La Pietà vaticana è una scultura marmorea di Michelangelo </a:t>
            </a:r>
            <a:r>
              <a:rPr lang="it-IT" sz="2800" dirty="0" smtClean="0"/>
              <a:t>Buonarotti</a:t>
            </a:r>
            <a:r>
              <a:rPr lang="it-IT" sz="2800" dirty="0" smtClean="0"/>
              <a:t>, che data dal 1497-1499 e è conservata nella basilica di San Pietro in Vaticano a Roma. 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6428"/>
            <a:ext cx="1224136" cy="178723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28666" y="5877272"/>
            <a:ext cx="8059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/>
              <a:t>« Tutte le </a:t>
            </a:r>
            <a:r>
              <a:rPr lang="fr-FR" sz="4000" b="1" dirty="0" err="1" smtClean="0"/>
              <a:t>strade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portano</a:t>
            </a:r>
            <a:r>
              <a:rPr lang="fr-FR" sz="4000" b="1" dirty="0" smtClean="0"/>
              <a:t> a Roma »</a:t>
            </a:r>
            <a:endParaRPr lang="fr-FR" sz="4000" b="1" dirty="0"/>
          </a:p>
        </p:txBody>
      </p:sp>
    </p:spTree>
    <p:extLst>
      <p:ext uri="{BB962C8B-B14F-4D97-AF65-F5344CB8AC3E}">
        <p14:creationId xmlns:p14="http://schemas.microsoft.com/office/powerpoint/2010/main" val="29763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768752" cy="1143000"/>
          </a:xfrm>
        </p:spPr>
        <p:txBody>
          <a:bodyPr>
            <a:noAutofit/>
          </a:bodyPr>
          <a:lstStyle/>
          <a:p>
            <a:r>
              <a:rPr lang="fr-FR" sz="5400" b="1" u="sng" dirty="0" smtClean="0"/>
              <a:t>La Traviata </a:t>
            </a:r>
            <a:r>
              <a:rPr lang="fr-FR" sz="4000" u="sng" dirty="0" smtClean="0"/>
              <a:t>di Giuseppe Verdi</a:t>
            </a:r>
            <a:endParaRPr lang="fr-FR" sz="4000" u="sng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48880"/>
            <a:ext cx="2667000" cy="26670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1467057" cy="184482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03848" y="1628800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 Traviata è un'opera in tre atti di Giuseppe Verdi composto nel 1853 e tratto dal romanzo di Alexandre Dumas, </a:t>
            </a:r>
            <a:r>
              <a:rPr lang="it-IT" sz="2400" u="sng" dirty="0" smtClean="0"/>
              <a:t>La Dame aux Camélias</a:t>
            </a:r>
            <a:r>
              <a:rPr lang="it-IT" sz="2400" dirty="0" smtClean="0"/>
              <a:t>.</a:t>
            </a:r>
            <a:endParaRPr lang="fr-FR" sz="2400" dirty="0"/>
          </a:p>
        </p:txBody>
      </p:sp>
      <p:pic>
        <p:nvPicPr>
          <p:cNvPr id="8" name="Pavarotti- La Traviata- Brindis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08304" y="5445224"/>
            <a:ext cx="609600" cy="6096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6652" y="5070657"/>
            <a:ext cx="31323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Per </a:t>
            </a:r>
            <a:r>
              <a:rPr lang="fr-FR" dirty="0" err="1" smtClean="0"/>
              <a:t>ascoltare</a:t>
            </a:r>
            <a:r>
              <a:rPr lang="fr-FR" dirty="0" smtClean="0"/>
              <a:t> la </a:t>
            </a:r>
            <a:r>
              <a:rPr lang="fr-FR" dirty="0" err="1" smtClean="0"/>
              <a:t>versione</a:t>
            </a:r>
            <a:r>
              <a:rPr lang="fr-FR" dirty="0" smtClean="0"/>
              <a:t> di Brindisi, </a:t>
            </a:r>
            <a:r>
              <a:rPr lang="fr-FR" dirty="0" err="1" smtClean="0"/>
              <a:t>cantata</a:t>
            </a:r>
            <a:r>
              <a:rPr lang="fr-FR" dirty="0" smtClean="0"/>
              <a:t> da Luciano Pavarotti e Cheryl Studer </a:t>
            </a:r>
            <a:r>
              <a:rPr lang="fr-FR" dirty="0" err="1" smtClean="0"/>
              <a:t>nel</a:t>
            </a:r>
            <a:r>
              <a:rPr lang="fr-FR" dirty="0" smtClean="0"/>
              <a:t> 1992, </a:t>
            </a:r>
            <a:r>
              <a:rPr lang="it-IT" dirty="0" smtClean="0"/>
              <a:t>mettete </a:t>
            </a:r>
            <a:r>
              <a:rPr lang="it-IT" dirty="0" smtClean="0"/>
              <a:t>la freccia sul logo e fate un clic sullo Start.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3203848" y="5750024"/>
            <a:ext cx="29163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203848" y="4149080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Le apparenze non sono la persona.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74403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3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9792" y="2420888"/>
            <a:ext cx="374779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9600" b="1" cap="none" spc="50" dirty="0" smtClean="0">
                <a:ln w="11430" cmpd="sng">
                  <a:solidFill>
                    <a:schemeClr val="tx1">
                      <a:alpha val="0"/>
                    </a:schemeClr>
                  </a:solidFill>
                </a:ln>
                <a:gradFill>
                  <a:gsLst>
                    <a:gs pos="10000">
                      <a:srgbClr val="00B050">
                        <a:lumMod val="98000"/>
                        <a:alpha val="61000"/>
                      </a:srgb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Ecco</a:t>
            </a:r>
            <a:r>
              <a:rPr lang="fr-FR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!!!</a:t>
            </a:r>
            <a:endParaRPr lang="fr-FR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51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237</Words>
  <Application>Microsoft Office PowerPoint</Application>
  <PresentationFormat>Affichage à l'écran (4:3)</PresentationFormat>
  <Paragraphs>24</Paragraphs>
  <Slides>7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Il Mio Museo Virtuale</vt:lpstr>
      <vt:lpstr>Présentation PowerPoint</vt:lpstr>
      <vt:lpstr>Alice di Amedeo Modigliani</vt:lpstr>
      <vt:lpstr>Il Colosseo</vt:lpstr>
      <vt:lpstr>La Pietà Vaticana di Michelangelo Buonarotti</vt:lpstr>
      <vt:lpstr>La Traviata di Giuseppe Verdi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Mio Museo Virtuale</dc:title>
  <dc:creator>Gwendoline</dc:creator>
  <cp:lastModifiedBy>Anne</cp:lastModifiedBy>
  <cp:revision>15</cp:revision>
  <dcterms:created xsi:type="dcterms:W3CDTF">2013-04-04T17:27:21Z</dcterms:created>
  <dcterms:modified xsi:type="dcterms:W3CDTF">2013-04-05T09:12:07Z</dcterms:modified>
</cp:coreProperties>
</file>