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18" autoAdjust="0"/>
  </p:normalViewPr>
  <p:slideViewPr>
    <p:cSldViewPr>
      <p:cViewPr>
        <p:scale>
          <a:sx n="77" d="100"/>
          <a:sy n="77" d="100"/>
        </p:scale>
        <p:origin x="-1176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37DCB-92F8-4503-8356-5203C2740749}" type="datetimeFigureOut">
              <a:rPr lang="fr-FR" smtClean="0"/>
              <a:t>05/04/2013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E6D06-692B-44D9-BAF8-B64A39AEDE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0690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E6D06-692B-44D9-BAF8-B64A39AEDEA6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E6D06-692B-44D9-BAF8-B64A39AEDEA6}" type="slidenum">
              <a:rPr lang="fr-FR" smtClean="0"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E6D06-692B-44D9-BAF8-B64A39AEDEA6}" type="slidenum">
              <a:rPr lang="fr-FR" smtClean="0"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E6D06-692B-44D9-BAF8-B64A39AEDEA6}" type="slidenum">
              <a:rPr lang="fr-FR" smtClean="0"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r>
              <a:rPr lang="fr-FR" smtClean="0"/>
              <a:t>31/03/2013</a:t>
            </a:r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0261890-FDE2-4CB3-8FFA-59E0B0929DAE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fr-FR" smtClean="0"/>
              <a:t>Stéphan Léna TL2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31/03/2013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Stéphan Léna TL2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261890-FDE2-4CB3-8FFA-59E0B0929DA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31/03/2013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Stéphan Léna TL2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261890-FDE2-4CB3-8FFA-59E0B0929DA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31/03/2013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Stéphan Léna TL2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261890-FDE2-4CB3-8FFA-59E0B0929DA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r>
              <a:rPr lang="fr-FR" smtClean="0"/>
              <a:t>31/03/2013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0261890-FDE2-4CB3-8FFA-59E0B0929DAE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fr-FR" smtClean="0"/>
              <a:t>Stéphan Léna TL2</a:t>
            </a:r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31/03/2013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Stéphan Léna TL2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0261890-FDE2-4CB3-8FFA-59E0B0929DAE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31/03/2013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Stéphan Léna TL2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0261890-FDE2-4CB3-8FFA-59E0B0929DA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31/03/2013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Stéphan Léna TL2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261890-FDE2-4CB3-8FFA-59E0B0929DAE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mtClean="0"/>
              <a:t>31/03/2013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Stéphan Léna TL2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261890-FDE2-4CB3-8FFA-59E0B0929DA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r>
              <a:rPr lang="fr-FR" smtClean="0"/>
              <a:t>31/03/2013</a:t>
            </a:r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0261890-FDE2-4CB3-8FFA-59E0B0929DA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fr-FR" smtClean="0"/>
              <a:t>Stéphan Léna TL2</a:t>
            </a:r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r>
              <a:rPr lang="fr-FR" smtClean="0"/>
              <a:t>31/03/2013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0261890-FDE2-4CB3-8FFA-59E0B0929DAE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fr-FR" smtClean="0"/>
              <a:t>Stéphan Léna TL2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r>
              <a:rPr lang="fr-FR" smtClean="0"/>
              <a:t>Stéphan Léna TL2</a:t>
            </a:r>
            <a:endParaRPr lang="fr-FR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r>
              <a:rPr lang="fr-FR" smtClean="0"/>
              <a:t>31/03/2013</a:t>
            </a: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0261890-FDE2-4CB3-8FFA-59E0B0929DAE}" type="slidenum">
              <a:rPr lang="fr-FR" smtClean="0"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cosmovisions.com/images/monuRomeCatacombesBonPasteur.jpg"/>
          <p:cNvPicPr>
            <a:picLocks noChangeAspect="1" noChangeArrowheads="1"/>
          </p:cNvPicPr>
          <p:nvPr/>
        </p:nvPicPr>
        <p:blipFill>
          <a:blip r:embed="rId3" cstate="print"/>
          <a:srcRect l="-932"/>
          <a:stretch>
            <a:fillRect/>
          </a:stretch>
        </p:blipFill>
        <p:spPr bwMode="auto">
          <a:xfrm>
            <a:off x="971600" y="1484784"/>
            <a:ext cx="3024336" cy="42876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ZoneTexte 9"/>
          <p:cNvSpPr txBox="1"/>
          <p:nvPr/>
        </p:nvSpPr>
        <p:spPr>
          <a:xfrm>
            <a:off x="1835696" y="260648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 smtClean="0"/>
              <a:t>MUSEO VIRTUALE</a:t>
            </a:r>
            <a:endParaRPr lang="fr-FR" sz="2400" b="1" u="sng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31/03/2013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2"/>
          </p:nvPr>
        </p:nvSpPr>
        <p:spPr>
          <a:xfrm>
            <a:off x="1619672" y="6309320"/>
            <a:ext cx="2895600" cy="365125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Stéphan Léna TL2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148064" y="2852936"/>
            <a:ext cx="36004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IL MEDIOEVO</a:t>
            </a:r>
          </a:p>
          <a:p>
            <a:endParaRPr lang="fr-FR" b="1" dirty="0" smtClean="0">
              <a:solidFill>
                <a:schemeClr val="bg1"/>
              </a:solidFill>
            </a:endParaRPr>
          </a:p>
          <a:p>
            <a:r>
              <a:rPr lang="fr-FR" sz="1200" dirty="0" smtClean="0">
                <a:solidFill>
                  <a:schemeClr val="bg1"/>
                </a:solidFill>
              </a:rPr>
              <a:t>Bon pasteur- Catacombe di Roma</a:t>
            </a:r>
          </a:p>
          <a:p>
            <a:endParaRPr lang="fr-FR" sz="1200" dirty="0" smtClean="0">
              <a:solidFill>
                <a:schemeClr val="bg1"/>
              </a:solidFill>
            </a:endParaRPr>
          </a:p>
          <a:p>
            <a:endParaRPr lang="fr-FR" sz="1200" dirty="0" smtClean="0">
              <a:solidFill>
                <a:schemeClr val="bg1"/>
              </a:solidFill>
            </a:endParaRPr>
          </a:p>
          <a:p>
            <a:endParaRPr lang="fr-FR" sz="1200" dirty="0" smtClean="0">
              <a:solidFill>
                <a:schemeClr val="bg1"/>
              </a:solidFill>
            </a:endParaRPr>
          </a:p>
          <a:p>
            <a:endParaRPr lang="fr-FR" sz="1200" dirty="0" smtClean="0">
              <a:solidFill>
                <a:schemeClr val="bg1"/>
              </a:solidFill>
            </a:endParaRPr>
          </a:p>
          <a:p>
            <a:endParaRPr lang="fr-FR" sz="1200" dirty="0" smtClean="0">
              <a:solidFill>
                <a:schemeClr val="bg1"/>
              </a:solidFill>
            </a:endParaRPr>
          </a:p>
          <a:p>
            <a:endParaRPr lang="fr-FR" sz="1200" dirty="0" smtClean="0">
              <a:solidFill>
                <a:schemeClr val="bg1"/>
              </a:solidFill>
            </a:endParaRPr>
          </a:p>
          <a:p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4355976" y="4149080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catacombe di Roma  sono </a:t>
            </a:r>
            <a:r>
              <a:rPr lang="fr-FR" dirty="0" err="1" smtClean="0"/>
              <a:t>antiche</a:t>
            </a:r>
            <a:r>
              <a:rPr lang="fr-FR" dirty="0" smtClean="0"/>
              <a:t> </a:t>
            </a:r>
            <a:r>
              <a:rPr lang="fr-FR" dirty="0" err="1" smtClean="0"/>
              <a:t>opere</a:t>
            </a:r>
            <a:r>
              <a:rPr lang="fr-FR" dirty="0" smtClean="0"/>
              <a:t> </a:t>
            </a:r>
            <a:r>
              <a:rPr lang="fr-FR" dirty="0" err="1" smtClean="0"/>
              <a:t>italiane</a:t>
            </a:r>
            <a:r>
              <a:rPr lang="fr-FR" dirty="0" smtClean="0"/>
              <a:t> </a:t>
            </a:r>
            <a:r>
              <a:rPr lang="fr-FR" dirty="0" err="1" smtClean="0"/>
              <a:t>sulle</a:t>
            </a:r>
            <a:r>
              <a:rPr lang="fr-FR" dirty="0" smtClean="0"/>
              <a:t> culture </a:t>
            </a:r>
            <a:r>
              <a:rPr lang="fr-FR" dirty="0" err="1" smtClean="0"/>
              <a:t>ebraiche</a:t>
            </a:r>
            <a:r>
              <a:rPr lang="fr-FR" dirty="0" smtClean="0"/>
              <a:t> e </a:t>
            </a:r>
            <a:r>
              <a:rPr lang="fr-FR" dirty="0" err="1" smtClean="0"/>
              <a:t>cristiane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31/03/2013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Stéphan Léna TL2</a:t>
            </a:r>
            <a:endParaRPr lang="fr-FR"/>
          </a:p>
        </p:txBody>
      </p:sp>
      <p:pic>
        <p:nvPicPr>
          <p:cNvPr id="23558" name="Picture 6" descr="http://upload.wikimedia.org/wikipedia/commons/8/87/La-belle-jardinie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908720"/>
            <a:ext cx="3743325" cy="57816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ZoneTexte 9"/>
          <p:cNvSpPr txBox="1"/>
          <p:nvPr/>
        </p:nvSpPr>
        <p:spPr>
          <a:xfrm>
            <a:off x="4283968" y="980728"/>
            <a:ext cx="446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chemeClr val="bg1"/>
                </a:solidFill>
              </a:rPr>
              <a:t>IL RINASCIMENTO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572000" y="2204864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Raffaello</a:t>
            </a:r>
            <a:r>
              <a:rPr lang="fr-FR" dirty="0" smtClean="0"/>
              <a:t> </a:t>
            </a:r>
            <a:r>
              <a:rPr lang="fr-FR" dirty="0" err="1" smtClean="0"/>
              <a:t>Sanzio</a:t>
            </a:r>
            <a:r>
              <a:rPr lang="fr-FR" dirty="0" smtClean="0"/>
              <a:t>- La </a:t>
            </a:r>
            <a:r>
              <a:rPr lang="fr-FR" dirty="0" err="1" smtClean="0"/>
              <a:t>bella</a:t>
            </a:r>
            <a:r>
              <a:rPr lang="fr-FR" dirty="0" smtClean="0"/>
              <a:t> </a:t>
            </a:r>
            <a:r>
              <a:rPr lang="fr-FR" dirty="0" err="1" smtClean="0"/>
              <a:t>giardiniera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4427984" y="3573016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 smtClean="0">
                <a:solidFill>
                  <a:schemeClr val="bg1"/>
                </a:solidFill>
              </a:rPr>
              <a:t>Quest’immagine</a:t>
            </a:r>
            <a:r>
              <a:rPr lang="fr-FR" sz="1600" dirty="0" smtClean="0">
                <a:solidFill>
                  <a:schemeClr val="bg1"/>
                </a:solidFill>
              </a:rPr>
              <a:t> </a:t>
            </a:r>
            <a:r>
              <a:rPr lang="fr-FR" sz="1600" dirty="0" err="1" smtClean="0">
                <a:solidFill>
                  <a:schemeClr val="bg1"/>
                </a:solidFill>
              </a:rPr>
              <a:t>rappresenta</a:t>
            </a:r>
            <a:r>
              <a:rPr lang="fr-FR" sz="1600" dirty="0" smtClean="0">
                <a:solidFill>
                  <a:schemeClr val="bg1"/>
                </a:solidFill>
              </a:rPr>
              <a:t> la donna </a:t>
            </a:r>
            <a:r>
              <a:rPr lang="fr-FR" sz="1600" dirty="0" err="1" smtClean="0">
                <a:solidFill>
                  <a:schemeClr val="bg1"/>
                </a:solidFill>
              </a:rPr>
              <a:t>all’epoca</a:t>
            </a:r>
            <a:endParaRPr lang="fr-FR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31/03/2013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Stéphan Léna TL2</a:t>
            </a:r>
            <a:endParaRPr lang="fr-FR"/>
          </a:p>
        </p:txBody>
      </p:sp>
      <p:pic>
        <p:nvPicPr>
          <p:cNvPr id="4" name="il_fi" descr="http://blogs.lexpress.fr/styles/paris-by-light/wp-content/blogs.dir/819/files/2011/01/La-Jocond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908720"/>
            <a:ext cx="3773641" cy="5400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ZoneTexte 4"/>
          <p:cNvSpPr txBox="1"/>
          <p:nvPr/>
        </p:nvSpPr>
        <p:spPr>
          <a:xfrm>
            <a:off x="1475656" y="332656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chemeClr val="bg1"/>
                </a:solidFill>
              </a:rPr>
              <a:t>EPOCA  ROMANTICA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932040" y="1124744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La </a:t>
            </a:r>
            <a:r>
              <a:rPr lang="fr-FR" dirty="0" err="1" smtClean="0"/>
              <a:t>gioconda</a:t>
            </a:r>
            <a:r>
              <a:rPr lang="fr-FR" dirty="0" smtClean="0"/>
              <a:t>- Leonardo Da Vinci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932040" y="2348880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</a:rPr>
              <a:t>E’ </a:t>
            </a:r>
            <a:r>
              <a:rPr lang="fr-FR" sz="1600" dirty="0" smtClean="0">
                <a:solidFill>
                  <a:schemeClr val="bg1"/>
                </a:solidFill>
              </a:rPr>
              <a:t>un </a:t>
            </a:r>
            <a:r>
              <a:rPr lang="fr-FR" sz="1600" dirty="0" err="1" smtClean="0">
                <a:solidFill>
                  <a:schemeClr val="bg1"/>
                </a:solidFill>
              </a:rPr>
              <a:t>dipinto</a:t>
            </a:r>
            <a:r>
              <a:rPr lang="fr-FR" sz="1600" dirty="0" smtClean="0">
                <a:solidFill>
                  <a:schemeClr val="bg1"/>
                </a:solidFill>
              </a:rPr>
              <a:t> molto </a:t>
            </a:r>
            <a:r>
              <a:rPr lang="fr-FR" sz="1600" dirty="0" err="1" smtClean="0">
                <a:solidFill>
                  <a:schemeClr val="bg1"/>
                </a:solidFill>
              </a:rPr>
              <a:t>misterioso</a:t>
            </a:r>
            <a:r>
              <a:rPr lang="fr-FR" sz="1600" dirty="0" smtClean="0">
                <a:solidFill>
                  <a:schemeClr val="bg1"/>
                </a:solidFill>
              </a:rPr>
              <a:t>, un’ </a:t>
            </a:r>
            <a:r>
              <a:rPr lang="fr-FR" sz="1600" dirty="0" err="1" smtClean="0">
                <a:solidFill>
                  <a:schemeClr val="bg1"/>
                </a:solidFill>
              </a:rPr>
              <a:t>immagine</a:t>
            </a:r>
            <a:r>
              <a:rPr lang="fr-FR" sz="1600" dirty="0" smtClean="0">
                <a:solidFill>
                  <a:schemeClr val="bg1"/>
                </a:solidFill>
              </a:rPr>
              <a:t> </a:t>
            </a:r>
            <a:r>
              <a:rPr lang="fr-FR" sz="1600" dirty="0" err="1" smtClean="0">
                <a:solidFill>
                  <a:schemeClr val="bg1"/>
                </a:solidFill>
              </a:rPr>
              <a:t>famosa</a:t>
            </a:r>
            <a:r>
              <a:rPr lang="fr-FR" sz="1600" dirty="0" smtClean="0">
                <a:solidFill>
                  <a:schemeClr val="bg1"/>
                </a:solidFill>
              </a:rPr>
              <a:t> in </a:t>
            </a:r>
            <a:r>
              <a:rPr lang="fr-FR" sz="1600" dirty="0" err="1" smtClean="0">
                <a:solidFill>
                  <a:schemeClr val="bg1"/>
                </a:solidFill>
              </a:rPr>
              <a:t>tutto</a:t>
            </a:r>
            <a:r>
              <a:rPr lang="fr-FR" sz="1600" dirty="0" smtClean="0">
                <a:solidFill>
                  <a:schemeClr val="bg1"/>
                </a:solidFill>
              </a:rPr>
              <a:t> il </a:t>
            </a:r>
            <a:r>
              <a:rPr lang="fr-FR" sz="1600" dirty="0" err="1" smtClean="0">
                <a:solidFill>
                  <a:schemeClr val="bg1"/>
                </a:solidFill>
              </a:rPr>
              <a:t>mondo</a:t>
            </a:r>
            <a:endParaRPr lang="fr-FR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31/03/2013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Stéphan Léna TL2</a:t>
            </a:r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691680" y="260648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EPOCA  MODERNA</a:t>
            </a:r>
            <a:endParaRPr lang="fr-FR" sz="2000" dirty="0"/>
          </a:p>
        </p:txBody>
      </p:sp>
      <p:pic>
        <p:nvPicPr>
          <p:cNvPr id="7170" name="Picture 2" descr="http://bittleston.com/artists/giacomo_balla/images/Giacomo_Balla-Pessimismo_e_Optimismo-Painting-19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980728"/>
            <a:ext cx="4762500" cy="35718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ZoneTexte 7"/>
          <p:cNvSpPr txBox="1"/>
          <p:nvPr/>
        </p:nvSpPr>
        <p:spPr>
          <a:xfrm>
            <a:off x="1043608" y="4869160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Da Giacomo Balla- </a:t>
            </a:r>
            <a:r>
              <a:rPr lang="fr-FR" dirty="0" err="1" smtClean="0">
                <a:solidFill>
                  <a:schemeClr val="bg1"/>
                </a:solidFill>
              </a:rPr>
              <a:t>Pessimismo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e </a:t>
            </a:r>
            <a:r>
              <a:rPr lang="fr-FR" dirty="0" err="1" smtClean="0">
                <a:solidFill>
                  <a:schemeClr val="bg1"/>
                </a:solidFill>
              </a:rPr>
              <a:t>Otimismo</a:t>
            </a:r>
            <a:endParaRPr lang="fr-FR" dirty="0" smtClean="0">
              <a:solidFill>
                <a:schemeClr val="bg1"/>
              </a:solidFill>
            </a:endParaRPr>
          </a:p>
          <a:p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Questo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bello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dipinto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mostra</a:t>
            </a:r>
            <a:r>
              <a:rPr lang="fr-FR" dirty="0" smtClean="0">
                <a:solidFill>
                  <a:schemeClr val="bg1"/>
                </a:solidFill>
              </a:rPr>
              <a:t> un’ </a:t>
            </a:r>
            <a:r>
              <a:rPr lang="fr-FR" dirty="0" err="1" smtClean="0">
                <a:solidFill>
                  <a:schemeClr val="bg1"/>
                </a:solidFill>
              </a:rPr>
              <a:t>idea</a:t>
            </a:r>
            <a:r>
              <a:rPr lang="fr-FR" dirty="0" smtClean="0">
                <a:solidFill>
                  <a:schemeClr val="bg1"/>
                </a:solidFill>
              </a:rPr>
              <a:t> con forme </a:t>
            </a:r>
            <a:r>
              <a:rPr lang="fr-FR" dirty="0" err="1" smtClean="0">
                <a:solidFill>
                  <a:schemeClr val="bg1"/>
                </a:solidFill>
              </a:rPr>
              <a:t>geometriche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nderie">
  <a:themeElements>
    <a:clrScheme name="Fonderi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nderie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nderi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69</TotalTime>
  <Words>95</Words>
  <Application>Microsoft Office PowerPoint</Application>
  <PresentationFormat>Affichage à l'écran (4:3)</PresentationFormat>
  <Paragraphs>31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Fonderie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stephan</dc:creator>
  <cp:lastModifiedBy>Anne</cp:lastModifiedBy>
  <cp:revision>9</cp:revision>
  <dcterms:created xsi:type="dcterms:W3CDTF">2013-03-31T15:27:42Z</dcterms:created>
  <dcterms:modified xsi:type="dcterms:W3CDTF">2013-04-05T09:02:16Z</dcterms:modified>
</cp:coreProperties>
</file>