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handoutMasterIdLst>
    <p:handoutMasterId r:id="rId9"/>
  </p:handoutMasterIdLst>
  <p:sldIdLst>
    <p:sldId id="256" r:id="rId3"/>
    <p:sldId id="257" r:id="rId4"/>
    <p:sldId id="258" r:id="rId5"/>
    <p:sldId id="259" r:id="rId6"/>
    <p:sldId id="260" r:id="rId7"/>
  </p:sldIdLst>
  <p:sldSz cx="10080625" cy="7559675"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212" y="192"/>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Mangal" pitchFamily="2"/>
            </a:endParaRPr>
          </a:p>
        </p:txBody>
      </p:sp>
      <p:sp>
        <p:nvSpPr>
          <p:cNvPr id="3" name="Espace réservé de la date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Mangal" pitchFamily="2"/>
            </a:endParaRPr>
          </a:p>
        </p:txBody>
      </p:sp>
      <p:sp>
        <p:nvSpPr>
          <p:cNvPr id="4" name="Espace réservé du pied de page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Mangal" pitchFamily="2"/>
            </a:endParaRPr>
          </a:p>
        </p:txBody>
      </p:sp>
      <p:sp>
        <p:nvSpPr>
          <p:cNvPr id="5" name="Espace réservé du numéro de diapositive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FEDE3C1C-255B-4873-9EAF-59295558FC04}" type="slidenum">
              <a:t>‹N°›</a:t>
            </a:fld>
            <a:endParaRPr lang="fr-FR"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1928979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Espace réservé des commentair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5" name="Espace réservé de la date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6" name="Espace réservé du pied de page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fr-FR" sz="1400" kern="1200">
                <a:latin typeface="Times New Roman" pitchFamily="18"/>
                <a:ea typeface="Lucida Sans Unicode" pitchFamily="2"/>
                <a:cs typeface="Tahoma" pitchFamily="2"/>
              </a:defRPr>
            </a:lvl1pPr>
          </a:lstStyle>
          <a:p>
            <a:pPr lvl="0"/>
            <a:fld id="{7ACE71E0-887C-41DF-9BBB-9BF794142388}" type="slidenum">
              <a:t>‹N°›</a:t>
            </a:fld>
            <a:endParaRPr lang="fr-FR"/>
          </a:p>
        </p:txBody>
      </p:sp>
    </p:spTree>
    <p:extLst>
      <p:ext uri="{BB962C8B-B14F-4D97-AF65-F5344CB8AC3E}">
        <p14:creationId xmlns:p14="http://schemas.microsoft.com/office/powerpoint/2010/main" val="1318690519"/>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756000" y="5078160"/>
            <a:ext cx="6047640" cy="481104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sz="2810">
              <a:latin typeface="Albany" pitchFamily="18"/>
              <a:cs typeface="Tahoma"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756000" y="5078160"/>
            <a:ext cx="6047640" cy="481104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sz="2810">
              <a:latin typeface="Albany" pitchFamily="18"/>
              <a:cs typeface="Tahoma"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756000" y="5078160"/>
            <a:ext cx="6047640" cy="481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sz="2810">
              <a:latin typeface="Albany" pitchFamily="18"/>
              <a:cs typeface="Tahoma"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756000" y="5078160"/>
            <a:ext cx="6047640" cy="481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sz="2810">
              <a:latin typeface="Albany" pitchFamily="18"/>
              <a:cs typeface="Tahoma"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756000" y="5078160"/>
            <a:ext cx="6047640" cy="481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sz="2810">
              <a:latin typeface="Albany" pitchFamily="18"/>
              <a:cs typeface="Tahoma"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2347913"/>
            <a:ext cx="8569325" cy="1620837"/>
          </a:xfrm>
        </p:spPr>
        <p:txBody>
          <a:bodyPr/>
          <a:lstStyle/>
          <a:p>
            <a:r>
              <a:rPr lang="fr-FR" smtClean="0"/>
              <a:t>Modifiez le style du titre</a:t>
            </a:r>
            <a:endParaRPr lang="fr-FR"/>
          </a:p>
        </p:txBody>
      </p:sp>
      <p:sp>
        <p:nvSpPr>
          <p:cNvPr id="3" name="Sous-titr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A63FA6EB-F215-4A70-B60F-0B38D16077ED}" type="slidenum">
              <a:t>‹N°›</a:t>
            </a:fld>
            <a:endParaRPr lang="fr-FR"/>
          </a:p>
        </p:txBody>
      </p:sp>
    </p:spTree>
    <p:extLst>
      <p:ext uri="{BB962C8B-B14F-4D97-AF65-F5344CB8AC3E}">
        <p14:creationId xmlns:p14="http://schemas.microsoft.com/office/powerpoint/2010/main" val="2115730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168C8533-2FAE-4CC9-B3C7-5EE52E220670}" type="slidenum">
              <a:t>‹N°›</a:t>
            </a:fld>
            <a:endParaRPr lang="fr-FR"/>
          </a:p>
        </p:txBody>
      </p:sp>
    </p:spTree>
    <p:extLst>
      <p:ext uri="{BB962C8B-B14F-4D97-AF65-F5344CB8AC3E}">
        <p14:creationId xmlns:p14="http://schemas.microsoft.com/office/powerpoint/2010/main" val="3086324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8850" y="301625"/>
            <a:ext cx="2266950" cy="645636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03238" y="301625"/>
            <a:ext cx="6653212" cy="64563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2FF5BFD4-CCBA-415F-ACDD-40F4E74C028F}" type="slidenum">
              <a:t>‹N°›</a:t>
            </a:fld>
            <a:endParaRPr lang="fr-FR"/>
          </a:p>
        </p:txBody>
      </p:sp>
    </p:spTree>
    <p:extLst>
      <p:ext uri="{BB962C8B-B14F-4D97-AF65-F5344CB8AC3E}">
        <p14:creationId xmlns:p14="http://schemas.microsoft.com/office/powerpoint/2010/main" val="2175005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2347913"/>
            <a:ext cx="8569325" cy="1620837"/>
          </a:xfrm>
        </p:spPr>
        <p:txBody>
          <a:bodyPr/>
          <a:lstStyle/>
          <a:p>
            <a:r>
              <a:rPr lang="fr-FR" smtClean="0"/>
              <a:t>Modifiez le style du titre</a:t>
            </a:r>
            <a:endParaRPr lang="fr-FR"/>
          </a:p>
        </p:txBody>
      </p:sp>
      <p:sp>
        <p:nvSpPr>
          <p:cNvPr id="3" name="Sous-titr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7EFC2D2C-41A9-4B36-A528-AEE527660540}" type="slidenum">
              <a:t>‹N°›</a:t>
            </a:fld>
            <a:endParaRPr lang="fr-FR"/>
          </a:p>
        </p:txBody>
      </p:sp>
    </p:spTree>
    <p:extLst>
      <p:ext uri="{BB962C8B-B14F-4D97-AF65-F5344CB8AC3E}">
        <p14:creationId xmlns:p14="http://schemas.microsoft.com/office/powerpoint/2010/main" val="13594328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48B7AD3B-00C9-4E49-95BB-F624D4E2EF24}" type="slidenum">
              <a:t>‹N°›</a:t>
            </a:fld>
            <a:endParaRPr lang="fr-FR"/>
          </a:p>
        </p:txBody>
      </p:sp>
    </p:spTree>
    <p:extLst>
      <p:ext uri="{BB962C8B-B14F-4D97-AF65-F5344CB8AC3E}">
        <p14:creationId xmlns:p14="http://schemas.microsoft.com/office/powerpoint/2010/main" val="3034649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4857750"/>
            <a:ext cx="8567738" cy="15017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FC3A6D22-B271-4933-8EF9-3CD70B421966}" type="slidenum">
              <a:t>‹N°›</a:t>
            </a:fld>
            <a:endParaRPr lang="fr-FR"/>
          </a:p>
        </p:txBody>
      </p:sp>
    </p:spTree>
    <p:extLst>
      <p:ext uri="{BB962C8B-B14F-4D97-AF65-F5344CB8AC3E}">
        <p14:creationId xmlns:p14="http://schemas.microsoft.com/office/powerpoint/2010/main" val="2453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03238" y="1768475"/>
            <a:ext cx="4459287"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4925" y="1768475"/>
            <a:ext cx="4460875"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2E2F7AA2-6F7F-4773-AE17-A77397831BEF}" type="slidenum">
              <a:t>‹N°›</a:t>
            </a:fld>
            <a:endParaRPr lang="fr-FR"/>
          </a:p>
        </p:txBody>
      </p:sp>
    </p:spTree>
    <p:extLst>
      <p:ext uri="{BB962C8B-B14F-4D97-AF65-F5344CB8AC3E}">
        <p14:creationId xmlns:p14="http://schemas.microsoft.com/office/powerpoint/2010/main" val="27689718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endParaRPr lang="fr-FR"/>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E51514C2-D09E-4C04-8A18-DA9C0D1CCA1A}" type="slidenum">
              <a:t>‹N°›</a:t>
            </a:fld>
            <a:endParaRPr lang="fr-FR"/>
          </a:p>
        </p:txBody>
      </p:sp>
    </p:spTree>
    <p:extLst>
      <p:ext uri="{BB962C8B-B14F-4D97-AF65-F5344CB8AC3E}">
        <p14:creationId xmlns:p14="http://schemas.microsoft.com/office/powerpoint/2010/main" val="1590674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endParaRPr lang="fr-FR"/>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DD85B651-7513-4175-AEA2-4E0942B7E84B}" type="slidenum">
              <a:t>‹N°›</a:t>
            </a:fld>
            <a:endParaRPr lang="fr-FR"/>
          </a:p>
        </p:txBody>
      </p:sp>
    </p:spTree>
    <p:extLst>
      <p:ext uri="{BB962C8B-B14F-4D97-AF65-F5344CB8AC3E}">
        <p14:creationId xmlns:p14="http://schemas.microsoft.com/office/powerpoint/2010/main" val="2688708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endParaRPr lang="fr-FR"/>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5FC41686-1FA1-4158-B9FE-53B8448B24EC}" type="slidenum">
              <a:t>‹N°›</a:t>
            </a:fld>
            <a:endParaRPr lang="fr-FR"/>
          </a:p>
        </p:txBody>
      </p:sp>
    </p:spTree>
    <p:extLst>
      <p:ext uri="{BB962C8B-B14F-4D97-AF65-F5344CB8AC3E}">
        <p14:creationId xmlns:p14="http://schemas.microsoft.com/office/powerpoint/2010/main" val="326703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301625"/>
            <a:ext cx="3316288" cy="1279525"/>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A081A948-E2E9-4BBE-AB32-EF9300D6C0C5}" type="slidenum">
              <a:t>‹N°›</a:t>
            </a:fld>
            <a:endParaRPr lang="fr-FR"/>
          </a:p>
        </p:txBody>
      </p:sp>
    </p:spTree>
    <p:extLst>
      <p:ext uri="{BB962C8B-B14F-4D97-AF65-F5344CB8AC3E}">
        <p14:creationId xmlns:p14="http://schemas.microsoft.com/office/powerpoint/2010/main" val="2671201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BED20694-93C4-4A53-9E09-F51E71F3C5CF}" type="slidenum">
              <a:t>‹N°›</a:t>
            </a:fld>
            <a:endParaRPr lang="fr-FR"/>
          </a:p>
        </p:txBody>
      </p:sp>
    </p:spTree>
    <p:extLst>
      <p:ext uri="{BB962C8B-B14F-4D97-AF65-F5344CB8AC3E}">
        <p14:creationId xmlns:p14="http://schemas.microsoft.com/office/powerpoint/2010/main" val="1513298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5291138"/>
            <a:ext cx="6048375" cy="625475"/>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8AAD7DBD-25F5-4C1E-8B86-B17A6F2DF5F4}" type="slidenum">
              <a:t>‹N°›</a:t>
            </a:fld>
            <a:endParaRPr lang="fr-FR"/>
          </a:p>
        </p:txBody>
      </p:sp>
    </p:spTree>
    <p:extLst>
      <p:ext uri="{BB962C8B-B14F-4D97-AF65-F5344CB8AC3E}">
        <p14:creationId xmlns:p14="http://schemas.microsoft.com/office/powerpoint/2010/main" val="33034826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2EA82142-5847-4704-B8D1-F2212AE92DFB}" type="slidenum">
              <a:t>‹N°›</a:t>
            </a:fld>
            <a:endParaRPr lang="fr-FR"/>
          </a:p>
        </p:txBody>
      </p:sp>
    </p:spTree>
    <p:extLst>
      <p:ext uri="{BB962C8B-B14F-4D97-AF65-F5344CB8AC3E}">
        <p14:creationId xmlns:p14="http://schemas.microsoft.com/office/powerpoint/2010/main" val="30901474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8850" y="301625"/>
            <a:ext cx="2266950" cy="645636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03238" y="301625"/>
            <a:ext cx="6653212" cy="64563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B5BB0C1C-6952-4663-886A-0419975C7564}" type="slidenum">
              <a:t>‹N°›</a:t>
            </a:fld>
            <a:endParaRPr lang="fr-FR"/>
          </a:p>
        </p:txBody>
      </p:sp>
    </p:spTree>
    <p:extLst>
      <p:ext uri="{BB962C8B-B14F-4D97-AF65-F5344CB8AC3E}">
        <p14:creationId xmlns:p14="http://schemas.microsoft.com/office/powerpoint/2010/main" val="14833188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4857750"/>
            <a:ext cx="8567738" cy="15017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AAD957F0-7152-4D0F-BD94-D3254EEF313B}" type="slidenum">
              <a:t>‹N°›</a:t>
            </a:fld>
            <a:endParaRPr lang="fr-FR"/>
          </a:p>
        </p:txBody>
      </p:sp>
    </p:spTree>
    <p:extLst>
      <p:ext uri="{BB962C8B-B14F-4D97-AF65-F5344CB8AC3E}">
        <p14:creationId xmlns:p14="http://schemas.microsoft.com/office/powerpoint/2010/main" val="3682995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03238" y="1768475"/>
            <a:ext cx="4459287"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4925" y="1768475"/>
            <a:ext cx="4460875"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DBAA6102-B9C8-4186-AD3A-EA8B54526D96}" type="slidenum">
              <a:t>‹N°›</a:t>
            </a:fld>
            <a:endParaRPr lang="fr-FR"/>
          </a:p>
        </p:txBody>
      </p:sp>
    </p:spTree>
    <p:extLst>
      <p:ext uri="{BB962C8B-B14F-4D97-AF65-F5344CB8AC3E}">
        <p14:creationId xmlns:p14="http://schemas.microsoft.com/office/powerpoint/2010/main" val="2361389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endParaRPr lang="fr-FR"/>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5F68D981-08D0-49F9-9600-6F009664C063}" type="slidenum">
              <a:t>‹N°›</a:t>
            </a:fld>
            <a:endParaRPr lang="fr-FR"/>
          </a:p>
        </p:txBody>
      </p:sp>
    </p:spTree>
    <p:extLst>
      <p:ext uri="{BB962C8B-B14F-4D97-AF65-F5344CB8AC3E}">
        <p14:creationId xmlns:p14="http://schemas.microsoft.com/office/powerpoint/2010/main" val="706141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endParaRPr lang="fr-FR"/>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8542FAD9-8814-477C-B5D1-EFEC6223B84F}" type="slidenum">
              <a:t>‹N°›</a:t>
            </a:fld>
            <a:endParaRPr lang="fr-FR"/>
          </a:p>
        </p:txBody>
      </p:sp>
    </p:spTree>
    <p:extLst>
      <p:ext uri="{BB962C8B-B14F-4D97-AF65-F5344CB8AC3E}">
        <p14:creationId xmlns:p14="http://schemas.microsoft.com/office/powerpoint/2010/main" val="1121104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endParaRPr lang="fr-FR"/>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B031D48C-2E5A-4E6B-943A-1393F0C51723}" type="slidenum">
              <a:t>‹N°›</a:t>
            </a:fld>
            <a:endParaRPr lang="fr-FR"/>
          </a:p>
        </p:txBody>
      </p:sp>
    </p:spTree>
    <p:extLst>
      <p:ext uri="{BB962C8B-B14F-4D97-AF65-F5344CB8AC3E}">
        <p14:creationId xmlns:p14="http://schemas.microsoft.com/office/powerpoint/2010/main" val="30426101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301625"/>
            <a:ext cx="3316288" cy="1279525"/>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8E5A1491-A8CB-40DF-8257-A06ED1C27BA4}" type="slidenum">
              <a:t>‹N°›</a:t>
            </a:fld>
            <a:endParaRPr lang="fr-FR"/>
          </a:p>
        </p:txBody>
      </p:sp>
    </p:spTree>
    <p:extLst>
      <p:ext uri="{BB962C8B-B14F-4D97-AF65-F5344CB8AC3E}">
        <p14:creationId xmlns:p14="http://schemas.microsoft.com/office/powerpoint/2010/main" val="2082051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5291138"/>
            <a:ext cx="6048375" cy="625475"/>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847D4F19-A001-4469-A9F6-27FAD72D33C5}" type="slidenum">
              <a:t>‹N°›</a:t>
            </a:fld>
            <a:endParaRPr lang="fr-FR"/>
          </a:p>
        </p:txBody>
      </p:sp>
    </p:spTree>
    <p:extLst>
      <p:ext uri="{BB962C8B-B14F-4D97-AF65-F5344CB8AC3E}">
        <p14:creationId xmlns:p14="http://schemas.microsoft.com/office/powerpoint/2010/main" val="894240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a:p>
        </p:txBody>
      </p:sp>
      <p:sp>
        <p:nvSpPr>
          <p:cNvPr id="3" name="Espace réservé du texte 2"/>
          <p:cNvSpPr txBox="1">
            <a:spLocks noGrp="1"/>
          </p:cNvSpPr>
          <p:nvPr>
            <p:ph type="body" idx="1"/>
          </p:nvPr>
        </p:nvSpPr>
        <p:spPr>
          <a:xfrm>
            <a:off x="503999" y="1769040"/>
            <a:ext cx="9071640" cy="4989600"/>
          </a:xfrm>
          <a:prstGeom prst="rect">
            <a:avLst/>
          </a:prstGeom>
          <a:noFill/>
          <a:ln>
            <a:noFill/>
          </a:ln>
        </p:spPr>
        <p:txBody>
          <a:bodyPr lIns="0" tIns="0" rIns="0" bIns="0"/>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fr-F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fr-F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fr-F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fr-F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txBox="1">
            <a:spLocks noGrp="1"/>
          </p:cNvSpPr>
          <p:nvPr>
            <p:ph type="dt" sz="half" idx="2"/>
          </p:nvPr>
        </p:nvSpPr>
        <p:spPr>
          <a:xfrm>
            <a:off x="503999" y="6887160"/>
            <a:ext cx="2348280" cy="521280"/>
          </a:xfrm>
          <a:prstGeom prst="rect">
            <a:avLst/>
          </a:prstGeom>
          <a:noFill/>
          <a:ln>
            <a:noFill/>
          </a:ln>
        </p:spPr>
        <p:txBody>
          <a:bodyPr lIns="0" tIns="0" rIns="0" bIns="0" anchorCtr="0"/>
          <a:lstStyle>
            <a:lvl1pPr lvl="0"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5" name="Espace réservé du pied de page 4"/>
          <p:cNvSpPr txBox="1">
            <a:spLocks noGrp="1"/>
          </p:cNvSpPr>
          <p:nvPr>
            <p:ph type="ftr" sz="quarter" idx="3"/>
          </p:nvPr>
        </p:nvSpPr>
        <p:spPr>
          <a:xfrm>
            <a:off x="3447360" y="6887160"/>
            <a:ext cx="3195000" cy="521280"/>
          </a:xfrm>
          <a:prstGeom prst="rect">
            <a:avLst/>
          </a:prstGeom>
          <a:noFill/>
          <a:ln>
            <a:noFill/>
          </a:ln>
        </p:spPr>
        <p:txBody>
          <a:bodyPr lIns="0" tIns="0" rIns="0" bIns="0" anchorCtr="0"/>
          <a:lstStyle>
            <a:lvl1pPr lvl="0" algn="ctr"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6" name="Espace réservé du numéro de diapositive 5"/>
          <p:cNvSpPr txBox="1">
            <a:spLocks noGrp="1"/>
          </p:cNvSpPr>
          <p:nvPr>
            <p:ph type="sldNum" sz="quarter" idx="4"/>
          </p:nvPr>
        </p:nvSpPr>
        <p:spPr>
          <a:xfrm>
            <a:off x="7227360" y="6887160"/>
            <a:ext cx="2348280" cy="521280"/>
          </a:xfrm>
          <a:prstGeom prst="rect">
            <a:avLst/>
          </a:prstGeom>
          <a:noFill/>
          <a:ln>
            <a:noFill/>
          </a:ln>
        </p:spPr>
        <p:txBody>
          <a:bodyPr lIns="0" tIns="0" rIns="0" bIns="0" anchorCtr="0"/>
          <a:lstStyle>
            <a:lvl1pPr lvl="0" algn="r" rtl="0" hangingPunct="0">
              <a:buNone/>
              <a:tabLst/>
              <a:defRPr lang="fr-FR" sz="1400" kern="1200">
                <a:latin typeface="Times New Roman" pitchFamily="18"/>
                <a:ea typeface="Lucida Sans Unicode" pitchFamily="2"/>
                <a:cs typeface="Tahoma" pitchFamily="2"/>
              </a:defRPr>
            </a:lvl1pPr>
          </a:lstStyle>
          <a:p>
            <a:pPr lvl="0"/>
            <a:fld id="{CC8BA80C-0FA1-4914-8D04-89788234ABC3}"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fr-FR" sz="4400" b="0" i="0" u="none" strike="noStrike" kern="1200">
          <a:ln>
            <a:noFill/>
          </a:ln>
          <a:latin typeface="Arial" pitchFamily="18"/>
          <a:ea typeface="Microsoft YaHei" pitchFamily="2"/>
          <a:cs typeface="Mangal" pitchFamily="2"/>
        </a:defRPr>
      </a:lvl1pPr>
    </p:titleStyle>
    <p:bodyStyle>
      <a:lvl1pPr marL="0" marR="0" indent="0" rtl="0" hangingPunct="0">
        <a:spcBef>
          <a:spcPts val="0"/>
        </a:spcBef>
        <a:spcAft>
          <a:spcPts val="1414"/>
        </a:spcAft>
        <a:tabLst/>
        <a:defRPr lang="fr-FR" sz="3200" b="0" i="0" u="none" strike="noStrike" kern="1200">
          <a:ln>
            <a:noFill/>
          </a:ln>
          <a:latin typeface="Arial"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a:p>
        </p:txBody>
      </p:sp>
      <p:sp>
        <p:nvSpPr>
          <p:cNvPr id="3" name="Espace réservé du texte 2"/>
          <p:cNvSpPr txBox="1">
            <a:spLocks noGrp="1"/>
          </p:cNvSpPr>
          <p:nvPr>
            <p:ph type="body" idx="1"/>
          </p:nvPr>
        </p:nvSpPr>
        <p:spPr>
          <a:xfrm>
            <a:off x="503999" y="1769040"/>
            <a:ext cx="9071640" cy="4989600"/>
          </a:xfrm>
          <a:prstGeom prst="rect">
            <a:avLst/>
          </a:prstGeom>
          <a:noFill/>
          <a:ln>
            <a:noFill/>
          </a:ln>
        </p:spPr>
        <p:txBody>
          <a:bodyPr lIns="0" tIns="0" rIns="0" bIns="0"/>
          <a:lstStyle>
            <a:defPPr marL="432000" marR="0" lvl="0" indent="-324000">
              <a:spcBef>
                <a:spcPts val="0"/>
              </a:spcBef>
              <a:spcAft>
                <a:spcPts val="1417"/>
              </a:spcAft>
              <a:buClr>
                <a:srgbClr val="800000"/>
              </a:buClr>
              <a:buSzPct val="45000"/>
              <a:buFont typeface="StarSymbol"/>
              <a:buNone/>
              <a:defRPr lang="fr-FR"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800000"/>
              </a:buClr>
              <a:buSzPct val="45000"/>
              <a:buFont typeface="StarSymbol"/>
              <a:buChar char="●"/>
              <a:defRPr lang="fr-FR"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fr-FR"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800000"/>
              </a:buClr>
              <a:buSzPct val="45000"/>
              <a:buFont typeface="StarSymbol"/>
              <a:buChar char="●"/>
              <a:defRPr lang="fr-FR"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800000"/>
              </a:buClr>
              <a:buSzPct val="75000"/>
              <a:buFont typeface="StarSymbol"/>
              <a:buChar char="–"/>
              <a:defRPr lang="fr-FR"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txBox="1">
            <a:spLocks noGrp="1"/>
          </p:cNvSpPr>
          <p:nvPr>
            <p:ph type="dt" sz="half" idx="2"/>
          </p:nvPr>
        </p:nvSpPr>
        <p:spPr>
          <a:xfrm>
            <a:off x="503999" y="6887160"/>
            <a:ext cx="2348280" cy="521280"/>
          </a:xfrm>
          <a:prstGeom prst="rect">
            <a:avLst/>
          </a:prstGeom>
          <a:noFill/>
          <a:ln>
            <a:noFill/>
          </a:ln>
        </p:spPr>
        <p:txBody>
          <a:bodyPr lIns="0" tIns="0" rIns="0" bIns="0"/>
          <a:lstStyle>
            <a:lvl1pPr marL="0" marR="0" lvl="0" indent="0" rtl="0" hangingPunct="0">
              <a:buNone/>
              <a:tabLst/>
              <a:defRPr lang="fr-FR" sz="1400">
                <a:latin typeface="Times New Roman" pitchFamily="18"/>
                <a:ea typeface="Lucida Sans Unicode" pitchFamily="2"/>
                <a:cs typeface="Tahoma" pitchFamily="2"/>
              </a:defRPr>
            </a:lvl1pPr>
          </a:lstStyle>
          <a:p>
            <a:pPr lvl="0"/>
            <a:endParaRPr lang="fr-FR"/>
          </a:p>
        </p:txBody>
      </p:sp>
      <p:sp>
        <p:nvSpPr>
          <p:cNvPr id="5" name="Espace réservé du pied de page 4"/>
          <p:cNvSpPr txBox="1">
            <a:spLocks noGrp="1"/>
          </p:cNvSpPr>
          <p:nvPr>
            <p:ph type="ftr" sz="quarter" idx="3"/>
          </p:nvPr>
        </p:nvSpPr>
        <p:spPr>
          <a:xfrm>
            <a:off x="3447360" y="6887160"/>
            <a:ext cx="3195000" cy="521280"/>
          </a:xfrm>
          <a:prstGeom prst="rect">
            <a:avLst/>
          </a:prstGeom>
          <a:noFill/>
          <a:ln>
            <a:noFill/>
          </a:ln>
        </p:spPr>
        <p:txBody>
          <a:bodyPr lIns="0" tIns="0" rIns="0" bIns="0"/>
          <a:lstStyle>
            <a:lvl1pPr marL="0" marR="0" lvl="0" indent="0" algn="ctr" rtl="0" hangingPunct="0">
              <a:buNone/>
              <a:tabLst/>
              <a:defRPr lang="fr-FR" sz="1400">
                <a:latin typeface="Times New Roman" pitchFamily="18"/>
                <a:ea typeface="Lucida Sans Unicode" pitchFamily="2"/>
                <a:cs typeface="Tahoma" pitchFamily="2"/>
              </a:defRPr>
            </a:lvl1pPr>
          </a:lstStyle>
          <a:p>
            <a:pPr lvl="0"/>
            <a:endParaRPr lang="fr-FR"/>
          </a:p>
        </p:txBody>
      </p:sp>
      <p:sp>
        <p:nvSpPr>
          <p:cNvPr id="6" name="Espace réservé du numéro de diapositive 5"/>
          <p:cNvSpPr txBox="1">
            <a:spLocks noGrp="1"/>
          </p:cNvSpPr>
          <p:nvPr>
            <p:ph type="sldNum" sz="quarter" idx="4"/>
          </p:nvPr>
        </p:nvSpPr>
        <p:spPr>
          <a:xfrm>
            <a:off x="7227360" y="6887160"/>
            <a:ext cx="2348280" cy="521280"/>
          </a:xfrm>
          <a:prstGeom prst="rect">
            <a:avLst/>
          </a:prstGeom>
          <a:noFill/>
          <a:ln>
            <a:noFill/>
          </a:ln>
        </p:spPr>
        <p:txBody>
          <a:bodyPr lIns="0" tIns="0" rIns="0" bIns="0"/>
          <a:lstStyle>
            <a:lvl1pPr marL="0" marR="0" lvl="0" indent="0" algn="r" rtl="0" hangingPunct="0">
              <a:buNone/>
              <a:tabLst/>
              <a:defRPr lang="fr-FR" sz="1400">
                <a:latin typeface="Times New Roman" pitchFamily="18"/>
                <a:ea typeface="Lucida Sans Unicode" pitchFamily="2"/>
                <a:cs typeface="Tahoma" pitchFamily="2"/>
              </a:defRPr>
            </a:lvl1pPr>
          </a:lstStyle>
          <a:p>
            <a:pPr lvl="0"/>
            <a:fld id="{F4EE91DB-8C3D-419F-90D3-CA273E1C01D9}" type="slidenum">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fr-FR" sz="4680" b="1" i="0" u="none" strike="noStrike">
          <a:ln>
            <a:noFill/>
          </a:ln>
          <a:solidFill>
            <a:srgbClr val="000080"/>
          </a:solidFill>
          <a:latin typeface="Albany" pitchFamily="18"/>
          <a:cs typeface="Tahoma" pitchFamily="2"/>
        </a:defRPr>
      </a:lvl1pPr>
    </p:titleStyle>
    <p:bodyStyle>
      <a:lvl1pPr marL="0" marR="0" indent="0" rtl="0" hangingPunct="0">
        <a:spcBef>
          <a:spcPts val="0"/>
        </a:spcBef>
        <a:spcAft>
          <a:spcPts val="1417"/>
        </a:spcAft>
        <a:tabLst/>
        <a:defRPr lang="fr-FR" sz="3200" b="0" i="0" u="none" strike="noStrike">
          <a:ln>
            <a:noFill/>
          </a:ln>
          <a:latin typeface="Albany" pitchFamily="18"/>
          <a:cs typeface="Tahoma" pitchFamily="2"/>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03999" y="301320"/>
            <a:ext cx="9216000" cy="200268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4400" u="dbl" spc="300">
                <a:solidFill>
                  <a:srgbClr val="0000FF"/>
                </a:solidFill>
                <a:effectLst>
                  <a:outerShdw dist="17961" dir="2700000">
                    <a:scrgbClr r="0" g="0" b="0"/>
                  </a:outerShdw>
                </a:effectLst>
                <a:uFill>
                  <a:solidFill>
                    <a:srgbClr val="FF0000"/>
                  </a:solidFill>
                </a:uFill>
                <a:latin typeface="Segoe Print" pitchFamily="18"/>
              </a:rPr>
              <a:t>Il mio museo virtuale :</a:t>
            </a:r>
            <a:br>
              <a:rPr lang="it-IT" sz="4400" u="dbl" spc="300">
                <a:solidFill>
                  <a:srgbClr val="0000FF"/>
                </a:solidFill>
                <a:effectLst>
                  <a:outerShdw dist="17961" dir="2700000">
                    <a:scrgbClr r="0" g="0" b="0"/>
                  </a:outerShdw>
                </a:effectLst>
                <a:uFill>
                  <a:solidFill>
                    <a:srgbClr val="FF0000"/>
                  </a:solidFill>
                </a:uFill>
                <a:latin typeface="Segoe Print" pitchFamily="18"/>
              </a:rPr>
            </a:br>
            <a:r>
              <a:rPr lang="it-IT" sz="4400" u="dbl" spc="300">
                <a:solidFill>
                  <a:srgbClr val="0000FF"/>
                </a:solidFill>
                <a:effectLst>
                  <a:outerShdw dist="17961" dir="2700000">
                    <a:scrgbClr r="0" g="0" b="0"/>
                  </a:outerShdw>
                </a:effectLst>
                <a:uFill>
                  <a:solidFill>
                    <a:srgbClr val="FF0000"/>
                  </a:solidFill>
                </a:uFill>
                <a:latin typeface="Segoe Print" pitchFamily="18"/>
              </a:rPr>
              <a:t>L'architettura</a:t>
            </a:r>
          </a:p>
        </p:txBody>
      </p:sp>
      <p:sp>
        <p:nvSpPr>
          <p:cNvPr id="3" name="Sous-titre 2"/>
          <p:cNvSpPr txBox="1">
            <a:spLocks noGrp="1"/>
          </p:cNvSpPr>
          <p:nvPr>
            <p:ph type="subTitle" idx="4294967295"/>
          </p:nvPr>
        </p:nvSpPr>
        <p:spPr>
          <a:xfrm>
            <a:off x="503999" y="2912925"/>
            <a:ext cx="9071640" cy="3195747"/>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216000" algn="ctr">
              <a:buNone/>
            </a:pPr>
            <a:r>
              <a:rPr lang="it-IT" sz="2800" dirty="0">
                <a:latin typeface="Segoe Print" pitchFamily="18"/>
              </a:rPr>
              <a:t>L'Italia è un paese latino, un paese dove l'architettura fu e è ancora molto importante. </a:t>
            </a:r>
            <a:br>
              <a:rPr lang="it-IT" sz="2800" dirty="0">
                <a:latin typeface="Segoe Print" pitchFamily="18"/>
              </a:rPr>
            </a:br>
            <a:r>
              <a:rPr lang="it-IT" sz="2800" dirty="0">
                <a:latin typeface="Segoe Print" pitchFamily="18"/>
              </a:rPr>
              <a:t>L'architettura è al servizio </a:t>
            </a:r>
            <a:r>
              <a:rPr lang="it-IT" sz="2800" dirty="0" smtClean="0">
                <a:latin typeface="Segoe Print" pitchFamily="18"/>
              </a:rPr>
              <a:t>dell’ </a:t>
            </a:r>
            <a:r>
              <a:rPr lang="it-IT" sz="2800" dirty="0">
                <a:latin typeface="Segoe Print" pitchFamily="18"/>
              </a:rPr>
              <a:t>uomo in tutte le sue attività e a  tutte le epoche. </a:t>
            </a:r>
            <a:r>
              <a:rPr lang="it-IT" sz="2800" dirty="0" smtClean="0">
                <a:latin typeface="Segoe Print" pitchFamily="18"/>
              </a:rPr>
              <a:t>Per di </a:t>
            </a:r>
            <a:r>
              <a:rPr lang="it-IT" sz="2800" dirty="0">
                <a:latin typeface="Segoe Print" pitchFamily="18"/>
              </a:rPr>
              <a:t>più, c'è una grande ricchezza geografica.</a:t>
            </a:r>
          </a:p>
          <a:p>
            <a:pPr marL="0" lvl="0" indent="-216000" algn="ctr">
              <a:buNone/>
            </a:pPr>
            <a:r>
              <a:rPr lang="it-IT" sz="2800" dirty="0">
                <a:latin typeface="Segoe Print" pitchFamily="18"/>
              </a:rPr>
              <a:t>Stiamo per vedere due utilizzazioni a due epoche </a:t>
            </a:r>
            <a:r>
              <a:rPr lang="it-IT" sz="2800" dirty="0" smtClean="0">
                <a:latin typeface="Segoe Print" pitchFamily="18"/>
              </a:rPr>
              <a:t>differenti </a:t>
            </a:r>
            <a:r>
              <a:rPr lang="it-IT" sz="2800" dirty="0">
                <a:latin typeface="Segoe Print" pitchFamily="18"/>
              </a:rPr>
              <a:t>: lo sport e la preghiera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grpId="0" nodeType="withEffect">
                                  <p:stCondLst>
                                    <p:cond delay="0"/>
                                  </p:stCondLst>
                                  <p:iterate type="lt">
                                    <p:tmPct val="0"/>
                                  </p:iterate>
                                  <p:childTnLst>
                                    <p:set>
                                      <p:cBhvr>
                                        <p:cTn id="6" dur="2"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p:tgtEl>
                                          <p:spTgt spid="2">
                                            <p:txEl>
                                              <p:pRg st="0" end="0"/>
                                            </p:txEl>
                                          </p:spTgt>
                                        </p:tgtEl>
                                      </p:cBhvr>
                                    </p:animEffect>
                                  </p:childTnLst>
                                </p:cTn>
                              </p:par>
                            </p:childTnLst>
                          </p:cTn>
                        </p:par>
                        <p:par>
                          <p:cTn id="12" fill="hold">
                            <p:stCondLst>
                              <p:cond delay="2850"/>
                            </p:stCondLst>
                            <p:childTnLst>
                              <p:par>
                                <p:cTn id="13" presetClass="entr" fill="hold" grpId="1" nodeType="afterEffect">
                                  <p:stCondLst>
                                    <p:cond delay="0"/>
                                  </p:stCondLst>
                                  <p:childTnLst>
                                    <p:set>
                                      <p:cBhvr>
                                        <p:cTn id="14" dur="2"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3850"/>
                            </p:stCondLst>
                            <p:childTnLst>
                              <p:par>
                                <p:cTn id="18" presetClass="entr" fill="hold" grpId="1" nodeType="afterEffect">
                                  <p:stCondLst>
                                    <p:cond delay="0"/>
                                  </p:stCondLst>
                                  <p:childTnLst>
                                    <p:set>
                                      <p:cBhvr>
                                        <p:cTn id="19" dur="2"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258480"/>
            <a:ext cx="9864000" cy="139751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0" u="dbl" spc="201">
                <a:solidFill>
                  <a:srgbClr val="FF0000"/>
                </a:solidFill>
                <a:effectLst>
                  <a:outerShdw dist="17961" dir="2700000">
                    <a:scrgbClr r="0" g="0" b="0"/>
                  </a:outerShdw>
                </a:effectLst>
                <a:latin typeface="Segoe Print" pitchFamily="18"/>
              </a:rPr>
              <a:t>Lo sport ieri : Il Colosseo</a:t>
            </a:r>
          </a:p>
        </p:txBody>
      </p:sp>
      <p:pic>
        <p:nvPicPr>
          <p:cNvPr id="3" name=""/>
          <p:cNvPicPr>
            <a:picLocks noGrp="1" noChangeAspect="1"/>
          </p:cNvPicPr>
          <p:nvPr>
            <p:ph type="pic" idx="4294967295"/>
          </p:nvPr>
        </p:nvPicPr>
        <p:blipFill>
          <a:blip r:embed="rId3">
            <a:lum/>
            <a:alphaModFix/>
          </a:blip>
          <a:srcRect/>
          <a:stretch>
            <a:fillRect/>
          </a:stretch>
        </p:blipFill>
        <p:spPr>
          <a:xfrm>
            <a:off x="576000" y="1685519"/>
            <a:ext cx="4039199" cy="2706480"/>
          </a:xfrm>
        </p:spPr>
      </p:pic>
      <p:pic>
        <p:nvPicPr>
          <p:cNvPr id="4" name=""/>
          <p:cNvPicPr>
            <a:picLocks noGrp="1" noChangeAspect="1"/>
          </p:cNvPicPr>
          <p:nvPr>
            <p:ph type="pic" idx="4294967295"/>
          </p:nvPr>
        </p:nvPicPr>
        <p:blipFill>
          <a:blip r:embed="rId4">
            <a:lum/>
            <a:alphaModFix/>
          </a:blip>
          <a:srcRect/>
          <a:stretch>
            <a:fillRect/>
          </a:stretch>
        </p:blipFill>
        <p:spPr>
          <a:xfrm>
            <a:off x="4946759" y="1655999"/>
            <a:ext cx="4628880" cy="2708639"/>
          </a:xfrm>
        </p:spPr>
      </p:pic>
      <p:sp>
        <p:nvSpPr>
          <p:cNvPr id="5" name="Espace réservé du texte 4"/>
          <p:cNvSpPr txBox="1">
            <a:spLocks noGrp="1"/>
          </p:cNvSpPr>
          <p:nvPr>
            <p:ph type="body" idx="4294967295"/>
          </p:nvPr>
        </p:nvSpPr>
        <p:spPr>
          <a:xfrm>
            <a:off x="576000" y="4676400"/>
            <a:ext cx="9070920" cy="2289600"/>
          </a:xfrm>
        </p:spPr>
        <p:txBody>
          <a:bodyPr/>
          <a:lstStyle>
            <a:defPPr marL="432000" marR="0" lvl="0" indent="-324000">
              <a:spcBef>
                <a:spcPts val="0"/>
              </a:spcBef>
              <a:spcAft>
                <a:spcPts val="1417"/>
              </a:spcAft>
              <a:buClr>
                <a:srgbClr val="800000"/>
              </a:buClr>
              <a:buSzPct val="45000"/>
              <a:buFont typeface="StarSymbol"/>
              <a:buNone/>
              <a:defRPr lang="fr-FR"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800000"/>
              </a:buClr>
              <a:buSzPct val="45000"/>
              <a:buFont typeface="StarSymbol"/>
              <a:buChar char="●"/>
              <a:defRPr lang="fr-FR"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fr-FR"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800000"/>
              </a:buClr>
              <a:buSzPct val="45000"/>
              <a:buFont typeface="StarSymbol"/>
              <a:buChar char="●"/>
              <a:defRPr lang="fr-FR"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800000"/>
              </a:buClr>
              <a:buSzPct val="75000"/>
              <a:buFont typeface="StarSymbol"/>
              <a:buChar char="–"/>
              <a:defRPr lang="fr-FR"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9pPr>
          </a:lstStyle>
          <a:p>
            <a:pPr lvl="0" algn="ctr">
              <a:buNone/>
            </a:pPr>
            <a:r>
              <a:rPr lang="it-IT" sz="2200" dirty="0">
                <a:latin typeface="Segoe Print" pitchFamily="2"/>
              </a:rPr>
              <a:t>Il Colosseo </a:t>
            </a:r>
            <a:r>
              <a:rPr lang="it-IT" sz="2200" dirty="0" smtClean="0">
                <a:latin typeface="Segoe Print" pitchFamily="2"/>
              </a:rPr>
              <a:t>è </a:t>
            </a:r>
            <a:r>
              <a:rPr lang="it-IT" sz="2200" dirty="0">
                <a:latin typeface="Segoe Print" pitchFamily="2"/>
              </a:rPr>
              <a:t>un grande anfiteatro di Roma. Data dal 70. Fu costruito sotto </a:t>
            </a:r>
            <a:r>
              <a:rPr lang="it-IT" sz="2200" dirty="0" smtClean="0">
                <a:latin typeface="Segoe Print" pitchFamily="2"/>
              </a:rPr>
              <a:t>Vespasiano. </a:t>
            </a:r>
            <a:r>
              <a:rPr lang="it-IT" sz="2200" dirty="0">
                <a:latin typeface="Segoe Print" pitchFamily="2"/>
              </a:rPr>
              <a:t>Era un luogo di festa, di gioco. </a:t>
            </a:r>
            <a:r>
              <a:rPr lang="it-IT" sz="2200" dirty="0" smtClean="0">
                <a:latin typeface="Segoe Print" pitchFamily="2"/>
              </a:rPr>
              <a:t>Vi si </a:t>
            </a:r>
            <a:r>
              <a:rPr lang="it-IT" sz="2200" dirty="0">
                <a:latin typeface="Segoe Print" pitchFamily="2"/>
              </a:rPr>
              <a:t>viene per per divertirsi. P</a:t>
            </a:r>
            <a:r>
              <a:rPr lang="it-IT" sz="2200" dirty="0" smtClean="0">
                <a:latin typeface="Segoe Print" pitchFamily="2"/>
              </a:rPr>
              <a:t>oteva </a:t>
            </a:r>
            <a:r>
              <a:rPr lang="it-IT" sz="2200" dirty="0">
                <a:latin typeface="Segoe Print" pitchFamily="2"/>
              </a:rPr>
              <a:t>contenere al meno 50.000 spettatori. Dopo i romani, il Colosseo era un luogo cattolico.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grpId="0" nodeType="withEffect">
                                  <p:stCondLst>
                                    <p:cond delay="0"/>
                                  </p:stCondLst>
                                  <p:iterate type="lt">
                                    <p:tmPct val="0"/>
                                  </p:iterate>
                                  <p:childTnLst>
                                    <p:set>
                                      <p:cBhvr>
                                        <p:cTn id="6" dur="2"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p:tgtEl>
                                          <p:spTgt spid="2">
                                            <p:txEl>
                                              <p:pRg st="0" end="0"/>
                                            </p:txEl>
                                          </p:spTgt>
                                        </p:tgtEl>
                                      </p:cBhvr>
                                    </p:animEffect>
                                  </p:childTnLst>
                                </p:cTn>
                              </p:par>
                            </p:childTnLst>
                          </p:cTn>
                        </p:par>
                        <p:par>
                          <p:cTn id="12" fill="hold">
                            <p:stCondLst>
                              <p:cond delay="2300"/>
                            </p:stCondLst>
                            <p:childTnLst>
                              <p:par>
                                <p:cTn id="13" presetClass="entr"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1+#ppt_w/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par>
                                <p:cTn id="17" presetClass="entr"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0-#ppt_w/2"/>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childTnLst>
                                </p:cTn>
                              </p:par>
                              <p:par>
                                <p:cTn id="21" presetClass="entr" fill="hold" grpId="1"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216000" y="301320"/>
            <a:ext cx="979200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4400" b="0" u="dbl">
                <a:solidFill>
                  <a:srgbClr val="FF0000"/>
                </a:solidFill>
                <a:effectLst>
                  <a:outerShdw dist="17961" dir="2700000">
                    <a:scrgbClr r="0" g="0" b="0"/>
                  </a:outerShdw>
                </a:effectLst>
                <a:latin typeface="Segoe Print" pitchFamily="18"/>
              </a:rPr>
              <a:t>Lo sport oggi : lo stadio di Milano</a:t>
            </a:r>
          </a:p>
        </p:txBody>
      </p:sp>
      <p:pic>
        <p:nvPicPr>
          <p:cNvPr id="3" name=""/>
          <p:cNvPicPr>
            <a:picLocks noGrp="1" noChangeAspect="1"/>
          </p:cNvPicPr>
          <p:nvPr>
            <p:ph type="pic" idx="4294967295"/>
          </p:nvPr>
        </p:nvPicPr>
        <p:blipFill>
          <a:blip r:embed="rId3">
            <a:lum/>
            <a:alphaModFix/>
          </a:blip>
          <a:srcRect/>
          <a:stretch>
            <a:fillRect/>
          </a:stretch>
        </p:blipFill>
        <p:spPr>
          <a:xfrm>
            <a:off x="503999" y="1567080"/>
            <a:ext cx="4219559" cy="2808000"/>
          </a:xfrm>
        </p:spPr>
      </p:pic>
      <p:pic>
        <p:nvPicPr>
          <p:cNvPr id="4" name=""/>
          <p:cNvPicPr>
            <a:picLocks noGrp="1" noChangeAspect="1"/>
          </p:cNvPicPr>
          <p:nvPr>
            <p:ph type="pic" idx="4294967295"/>
          </p:nvPr>
        </p:nvPicPr>
        <p:blipFill>
          <a:blip r:embed="rId4">
            <a:lum/>
            <a:alphaModFix/>
          </a:blip>
          <a:srcRect/>
          <a:stretch>
            <a:fillRect/>
          </a:stretch>
        </p:blipFill>
        <p:spPr>
          <a:xfrm>
            <a:off x="5328000" y="1581839"/>
            <a:ext cx="4175640" cy="2793240"/>
          </a:xfrm>
        </p:spPr>
      </p:pic>
      <p:sp>
        <p:nvSpPr>
          <p:cNvPr id="5" name="Espace réservé du texte 4"/>
          <p:cNvSpPr txBox="1">
            <a:spLocks noGrp="1"/>
          </p:cNvSpPr>
          <p:nvPr>
            <p:ph type="body" idx="4294967295"/>
          </p:nvPr>
        </p:nvSpPr>
        <p:spPr>
          <a:xfrm>
            <a:off x="144000" y="4375080"/>
            <a:ext cx="9792000" cy="3094560"/>
          </a:xfrm>
        </p:spPr>
        <p:txBody>
          <a:bodyPr/>
          <a:lstStyle>
            <a:defPPr marL="432000" marR="0" lvl="0" indent="-324000">
              <a:spcBef>
                <a:spcPts val="0"/>
              </a:spcBef>
              <a:spcAft>
                <a:spcPts val="1417"/>
              </a:spcAft>
              <a:buClr>
                <a:srgbClr val="800000"/>
              </a:buClr>
              <a:buSzPct val="45000"/>
              <a:buFont typeface="StarSymbol"/>
              <a:buNone/>
              <a:defRPr lang="fr-FR"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800000"/>
              </a:buClr>
              <a:buSzPct val="45000"/>
              <a:buFont typeface="StarSymbol"/>
              <a:buChar char="●"/>
              <a:defRPr lang="fr-FR"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fr-FR"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800000"/>
              </a:buClr>
              <a:buSzPct val="45000"/>
              <a:buFont typeface="StarSymbol"/>
              <a:buChar char="●"/>
              <a:defRPr lang="fr-FR"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800000"/>
              </a:buClr>
              <a:buSzPct val="75000"/>
              <a:buFont typeface="StarSymbol"/>
              <a:buChar char="–"/>
              <a:defRPr lang="fr-FR"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9pPr>
          </a:lstStyle>
          <a:p>
            <a:pPr lvl="0" algn="ctr">
              <a:buNone/>
            </a:pPr>
            <a:r>
              <a:rPr lang="it-IT" sz="2800" dirty="0">
                <a:latin typeface="Segoe Print" pitchFamily="2"/>
              </a:rPr>
              <a:t>Questo stadio è stato costruito nel 1929. Si chiama Stadio Giuseppe Meazza in onore al giocatore del Inter-Milano che è il </a:t>
            </a:r>
            <a:r>
              <a:rPr lang="it-IT" sz="2800" dirty="0" smtClean="0">
                <a:latin typeface="Segoe Print" pitchFamily="2"/>
              </a:rPr>
              <a:t>3</a:t>
            </a:r>
            <a:r>
              <a:rPr lang="it-IT" sz="2800" baseline="33000" dirty="0" smtClean="0">
                <a:latin typeface="Segoe Print" pitchFamily="2"/>
              </a:rPr>
              <a:t>o</a:t>
            </a:r>
            <a:r>
              <a:rPr lang="it-IT" sz="2800" dirty="0" smtClean="0">
                <a:latin typeface="Segoe Print" pitchFamily="2"/>
              </a:rPr>
              <a:t> </a:t>
            </a:r>
            <a:r>
              <a:rPr lang="it-IT" sz="2800" dirty="0">
                <a:latin typeface="Segoe Print" pitchFamily="2"/>
              </a:rPr>
              <a:t>miglior giocatore nella storia. Questo stadio può ospitare 80.000 spettatori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withEffect">
                                  <p:stCondLst>
                                    <p:cond delay="0"/>
                                  </p:stCondLst>
                                  <p:iterate type="lt">
                                    <p:tmPct val="0"/>
                                  </p:iterate>
                                  <p:childTnLst>
                                    <p:set>
                                      <p:cBhvr>
                                        <p:cTn id="6" dur="2"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p:tgtEl>
                                          <p:spTgt spid="2">
                                            <p:txEl>
                                              <p:pRg st="0" end="0"/>
                                            </p:txEl>
                                          </p:spTgt>
                                        </p:tgtEl>
                                      </p:cBhvr>
                                    </p:animEffect>
                                  </p:childTnLst>
                                </p:cTn>
                              </p:par>
                            </p:childTnLst>
                          </p:cTn>
                        </p:par>
                        <p:par>
                          <p:cTn id="12" fill="hold">
                            <p:stCondLst>
                              <p:cond delay="2750"/>
                            </p:stCondLst>
                            <p:childTnLst>
                              <p:par>
                                <p:cTn id="13" presetClass="entr" fill="hold" nodeType="afterEffect">
                                  <p:stCondLst>
                                    <p:cond delay="0"/>
                                  </p:stCondLst>
                                  <p:childTnLst>
                                    <p:set>
                                      <p:cBhvr>
                                        <p:cTn id="14" dur="2"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ppt_x</p:attrName>
                                        </p:attrNameLst>
                                      </p:cBhvr>
                                      <p:tavLst>
                                        <p:tav tm="0">
                                          <p:val>
                                            <p:strVal val="1+#ppt_w/2"/>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childTnLst>
                                </p:cTn>
                              </p:par>
                              <p:par>
                                <p:cTn id="17" presetClass="entr" fill="hold" nodeType="withEffect">
                                  <p:stCondLst>
                                    <p:cond delay="0"/>
                                  </p:stCondLst>
                                  <p:childTnLst>
                                    <p:set>
                                      <p:cBhvr>
                                        <p:cTn id="18" dur="2"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ppt_x</p:attrName>
                                        </p:attrNameLst>
                                      </p:cBhvr>
                                      <p:tavLst>
                                        <p:tav tm="0">
                                          <p:val>
                                            <p:strVal val="0-#ppt_w/2"/>
                                          </p:val>
                                        </p:tav>
                                        <p:tav tm="100000">
                                          <p:val>
                                            <p:strVal val="#ppt_x"/>
                                          </p:val>
                                        </p:tav>
                                      </p:tavLst>
                                    </p:anim>
                                    <p:anim calcmode="lin" valueType="num">
                                      <p:cBhvr>
                                        <p:cTn id="20" dur="1000" fill="hold"/>
                                        <p:tgtEl>
                                          <p:spTgt spid="3"/>
                                        </p:tgtEl>
                                        <p:attrNameLst>
                                          <p:attrName>ppt_y</p:attrName>
                                        </p:attrNameLst>
                                      </p:cBhvr>
                                      <p:tavLst>
                                        <p:tav tm="0">
                                          <p:val>
                                            <p:strVal val="#ppt_y"/>
                                          </p:val>
                                        </p:tav>
                                        <p:tav tm="100000">
                                          <p:val>
                                            <p:strVal val="#ppt_y"/>
                                          </p:val>
                                        </p:tav>
                                      </p:tavLst>
                                    </p:anim>
                                  </p:childTnLst>
                                </p:cTn>
                              </p:par>
                              <p:par>
                                <p:cTn id="21" presetClass="entr"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b="0" u="dbl" spc="99">
                <a:solidFill>
                  <a:srgbClr val="FF0000"/>
                </a:solidFill>
                <a:effectLst>
                  <a:outerShdw dist="17961" dir="2700000">
                    <a:scrgbClr r="0" g="0" b="0"/>
                  </a:outerShdw>
                </a:effectLst>
                <a:latin typeface="Segoe Print" pitchFamily="18"/>
              </a:rPr>
              <a:t>Il Duomo di Palermo</a:t>
            </a:r>
          </a:p>
        </p:txBody>
      </p:sp>
      <p:pic>
        <p:nvPicPr>
          <p:cNvPr id="3" name=""/>
          <p:cNvPicPr>
            <a:picLocks noGrp="1" noChangeAspect="1"/>
          </p:cNvPicPr>
          <p:nvPr>
            <p:ph type="pic" idx="4294967295"/>
          </p:nvPr>
        </p:nvPicPr>
        <p:blipFill>
          <a:blip r:embed="rId3">
            <a:lum/>
            <a:alphaModFix/>
          </a:blip>
          <a:srcRect/>
          <a:stretch>
            <a:fillRect/>
          </a:stretch>
        </p:blipFill>
        <p:spPr>
          <a:xfrm>
            <a:off x="864000" y="1440000"/>
            <a:ext cx="4235040" cy="2766960"/>
          </a:xfrm>
        </p:spPr>
      </p:pic>
      <p:pic>
        <p:nvPicPr>
          <p:cNvPr id="4" name=""/>
          <p:cNvPicPr>
            <a:picLocks noGrp="1" noChangeAspect="1"/>
          </p:cNvPicPr>
          <p:nvPr>
            <p:ph type="pic" idx="4294967295"/>
          </p:nvPr>
        </p:nvPicPr>
        <p:blipFill>
          <a:blip r:embed="rId4">
            <a:lum/>
            <a:alphaModFix/>
          </a:blip>
          <a:srcRect/>
          <a:stretch>
            <a:fillRect/>
          </a:stretch>
        </p:blipFill>
        <p:spPr>
          <a:xfrm>
            <a:off x="5346000" y="1440000"/>
            <a:ext cx="4158000" cy="2766960"/>
          </a:xfrm>
        </p:spPr>
      </p:pic>
      <p:sp>
        <p:nvSpPr>
          <p:cNvPr id="5" name="Espace réservé du texte 4"/>
          <p:cNvSpPr txBox="1">
            <a:spLocks noGrp="1"/>
          </p:cNvSpPr>
          <p:nvPr>
            <p:ph type="body" idx="4294967295"/>
          </p:nvPr>
        </p:nvSpPr>
        <p:spPr>
          <a:xfrm>
            <a:off x="503999" y="4375080"/>
            <a:ext cx="9070920" cy="2828519"/>
          </a:xfrm>
        </p:spPr>
        <p:txBody>
          <a:bodyPr/>
          <a:lstStyle>
            <a:defPPr marL="432000" marR="0" lvl="0" indent="-324000">
              <a:spcBef>
                <a:spcPts val="0"/>
              </a:spcBef>
              <a:spcAft>
                <a:spcPts val="1417"/>
              </a:spcAft>
              <a:buClr>
                <a:srgbClr val="800000"/>
              </a:buClr>
              <a:buSzPct val="45000"/>
              <a:buFont typeface="StarSymbol"/>
              <a:buNone/>
              <a:defRPr lang="fr-FR"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800000"/>
              </a:buClr>
              <a:buSzPct val="45000"/>
              <a:buFont typeface="StarSymbol"/>
              <a:buChar char="●"/>
              <a:defRPr lang="fr-FR"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fr-FR"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800000"/>
              </a:buClr>
              <a:buSzPct val="45000"/>
              <a:buFont typeface="StarSymbol"/>
              <a:buChar char="●"/>
              <a:defRPr lang="fr-FR"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800000"/>
              </a:buClr>
              <a:buSzPct val="75000"/>
              <a:buFont typeface="StarSymbol"/>
              <a:buChar char="–"/>
              <a:defRPr lang="fr-FR"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9pPr>
          </a:lstStyle>
          <a:p>
            <a:pPr lvl="0" algn="ctr">
              <a:buNone/>
            </a:pPr>
            <a:r>
              <a:rPr lang="it-IT" dirty="0">
                <a:latin typeface="Segoe Print" pitchFamily="2"/>
              </a:rPr>
              <a:t>Questo Duomo è stato costruito al dodicesimo secolo in uno </a:t>
            </a:r>
            <a:r>
              <a:rPr lang="it-IT" dirty="0" smtClean="0">
                <a:latin typeface="Segoe Print" pitchFamily="2"/>
              </a:rPr>
              <a:t>stile arabo-musulmane. </a:t>
            </a:r>
            <a:r>
              <a:rPr lang="it-IT" dirty="0">
                <a:latin typeface="Segoe Print" pitchFamily="2"/>
              </a:rPr>
              <a:t>L'incoronazione del primo re di Sicilia ci è </a:t>
            </a:r>
            <a:r>
              <a:rPr lang="it-IT" dirty="0" smtClean="0">
                <a:latin typeface="Segoe Print" pitchFamily="2"/>
              </a:rPr>
              <a:t>stata celebrata </a:t>
            </a:r>
            <a:r>
              <a:rPr lang="it-IT" dirty="0">
                <a:latin typeface="Segoe Print" pitchFamily="2"/>
              </a:rPr>
              <a:t>nel 1130</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withEffect">
                                  <p:stCondLst>
                                    <p:cond delay="0"/>
                                  </p:stCondLst>
                                  <p:iterate type="lt">
                                    <p:tmPct val="0"/>
                                  </p:iterate>
                                  <p:childTnLst>
                                    <p:set>
                                      <p:cBhvr>
                                        <p:cTn id="6" dur="2"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p:tgtEl>
                                          <p:spTgt spid="2">
                                            <p:txEl>
                                              <p:pRg st="0" end="0"/>
                                            </p:txEl>
                                          </p:spTgt>
                                        </p:tgtEl>
                                      </p:cBhvr>
                                    </p:animEffect>
                                  </p:childTnLst>
                                </p:cTn>
                              </p:par>
                            </p:childTnLst>
                          </p:cTn>
                        </p:par>
                        <p:par>
                          <p:cTn id="12" fill="hold">
                            <p:stCondLst>
                              <p:cond delay="1900"/>
                            </p:stCondLst>
                            <p:childTnLst>
                              <p:par>
                                <p:cTn id="13" presetClass="entr"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1+#ppt_w/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par>
                                <p:cTn id="17" presetClass="entr"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0-#ppt_w/2"/>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childTnLst>
                                </p:cTn>
                              </p:par>
                              <p:par>
                                <p:cTn id="21" presetClass="entr"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03999" y="223560"/>
            <a:ext cx="9071640" cy="141803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3200" u="dbl">
                <a:solidFill>
                  <a:srgbClr val="FF0000"/>
                </a:solidFill>
                <a:effectLst>
                  <a:outerShdw dist="17961" dir="2700000">
                    <a:scrgbClr r="0" g="0" b="0"/>
                  </a:outerShdw>
                </a:effectLst>
                <a:latin typeface="Segoe Print" pitchFamily="18"/>
              </a:rPr>
              <a:t>Il Duomo di Firenze : una prodezza architettonica</a:t>
            </a:r>
          </a:p>
        </p:txBody>
      </p:sp>
      <p:pic>
        <p:nvPicPr>
          <p:cNvPr id="3" name=""/>
          <p:cNvPicPr>
            <a:picLocks noGrp="1" noChangeAspect="1"/>
          </p:cNvPicPr>
          <p:nvPr>
            <p:ph type="pic" idx="4294967295"/>
          </p:nvPr>
        </p:nvPicPr>
        <p:blipFill>
          <a:blip r:embed="rId3">
            <a:lum/>
            <a:alphaModFix/>
          </a:blip>
          <a:srcRect/>
          <a:stretch>
            <a:fillRect/>
          </a:stretch>
        </p:blipFill>
        <p:spPr>
          <a:xfrm>
            <a:off x="576000" y="1769040"/>
            <a:ext cx="4197240" cy="2664360"/>
          </a:xfrm>
        </p:spPr>
      </p:pic>
      <p:pic>
        <p:nvPicPr>
          <p:cNvPr id="4" name=""/>
          <p:cNvPicPr>
            <a:picLocks noGrp="1" noChangeAspect="1"/>
          </p:cNvPicPr>
          <p:nvPr>
            <p:ph type="pic" idx="4294967295"/>
          </p:nvPr>
        </p:nvPicPr>
        <p:blipFill>
          <a:blip r:embed="rId4">
            <a:lum/>
            <a:alphaModFix/>
          </a:blip>
          <a:srcRect/>
          <a:stretch>
            <a:fillRect/>
          </a:stretch>
        </p:blipFill>
        <p:spPr>
          <a:xfrm>
            <a:off x="4896000" y="1769040"/>
            <a:ext cx="4582079" cy="2694960"/>
          </a:xfrm>
        </p:spPr>
      </p:pic>
      <p:sp>
        <p:nvSpPr>
          <p:cNvPr id="5" name="Espace réservé du texte 4"/>
          <p:cNvSpPr txBox="1">
            <a:spLocks noGrp="1"/>
          </p:cNvSpPr>
          <p:nvPr>
            <p:ph type="body" idx="4294967295"/>
          </p:nvPr>
        </p:nvSpPr>
        <p:spPr>
          <a:xfrm>
            <a:off x="288000" y="4657320"/>
            <a:ext cx="9502920" cy="2658960"/>
          </a:xfrm>
        </p:spPr>
        <p:txBody>
          <a:bodyPr/>
          <a:lstStyle>
            <a:defPPr marL="432000" marR="0" lvl="0" indent="-324000">
              <a:spcBef>
                <a:spcPts val="0"/>
              </a:spcBef>
              <a:spcAft>
                <a:spcPts val="1417"/>
              </a:spcAft>
              <a:buClr>
                <a:srgbClr val="800000"/>
              </a:buClr>
              <a:buSzPct val="45000"/>
              <a:buFont typeface="StarSymbol"/>
              <a:buNone/>
              <a:defRPr lang="fr-FR"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Clr>
                <a:srgbClr val="800000"/>
              </a:buClr>
              <a:buSzPct val="45000"/>
              <a:buFont typeface="StarSymbol"/>
              <a:buChar char="●"/>
              <a:defRPr lang="fr-FR"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fr-FR"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Clr>
                <a:srgbClr val="800000"/>
              </a:buClr>
              <a:buSzPct val="45000"/>
              <a:buFont typeface="StarSymbol"/>
              <a:buChar char="●"/>
              <a:defRPr lang="fr-FR"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Clr>
                <a:srgbClr val="800000"/>
              </a:buClr>
              <a:buSzPct val="75000"/>
              <a:buFont typeface="StarSymbol"/>
              <a:buChar char="–"/>
              <a:defRPr lang="fr-FR"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Clr>
                <a:srgbClr val="800000"/>
              </a:buClr>
              <a:buSzPct val="45000"/>
              <a:buFont typeface="StarSymbol"/>
              <a:buChar char="●"/>
              <a:defRPr lang="fr-FR" sz="2000" b="0" i="0" u="none" strike="noStrike">
                <a:ln>
                  <a:noFill/>
                </a:ln>
                <a:latin typeface="Albany" pitchFamily="18"/>
                <a:ea typeface="Andale Sans UI" pitchFamily="2"/>
                <a:cs typeface="Tahoma" pitchFamily="2"/>
              </a:defRPr>
            </a:lvl9pPr>
          </a:lstStyle>
          <a:p>
            <a:pPr lvl="0" algn="ctr">
              <a:buNone/>
            </a:pPr>
            <a:r>
              <a:rPr lang="it-IT" sz="2400" dirty="0">
                <a:latin typeface="Segoe Print" pitchFamily="2"/>
              </a:rPr>
              <a:t>La costruzione ha cominciato nel 1296 ma è finita solo nel 1432 perché nessuno sapeva costruire la cupola. Nel 1432, l'architetto, attraverso una tecnica rivoluzionaria, ha finito la  cupola di 43m di diametro, la più grande del mondo (anche adesso). </a:t>
            </a:r>
            <a:r>
              <a:rPr lang="it-IT" sz="2400" dirty="0" smtClean="0">
                <a:latin typeface="Segoe Print" pitchFamily="2"/>
              </a:rPr>
              <a:t>E’ </a:t>
            </a:r>
            <a:r>
              <a:rPr lang="it-IT" sz="2400" dirty="0">
                <a:latin typeface="Segoe Print" pitchFamily="2"/>
              </a:rPr>
              <a:t>classificato al UNESCO dal 1982</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grpId="0" nodeType="withEffect">
                                  <p:stCondLst>
                                    <p:cond delay="0"/>
                                  </p:stCondLst>
                                  <p:iterate type="lt">
                                    <p:tmPct val="0"/>
                                  </p:iterate>
                                  <p:childTnLst>
                                    <p:set>
                                      <p:cBhvr>
                                        <p:cTn id="6" dur="2"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p:tgtEl>
                                          <p:spTgt spid="2">
                                            <p:txEl>
                                              <p:pRg st="0" end="0"/>
                                            </p:txEl>
                                          </p:spTgt>
                                        </p:tgtEl>
                                      </p:cBhvr>
                                    </p:animEffect>
                                  </p:childTnLst>
                                </p:cTn>
                              </p:par>
                            </p:childTnLst>
                          </p:cTn>
                        </p:par>
                        <p:par>
                          <p:cTn id="12" fill="hold">
                            <p:stCondLst>
                              <p:cond delay="3400"/>
                            </p:stCondLst>
                            <p:childTnLst>
                              <p:par>
                                <p:cTn id="13" presetClass="entr"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1+#ppt_w/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par>
                                <p:cTn id="17" presetClass="entr" fill="hold" nodeType="withEffect">
                                  <p:stCondLst>
                                    <p:cond delay="0"/>
                                  </p:stCondLst>
                                  <p:childTnLst>
                                    <p:set>
                                      <p:cBhvr>
                                        <p:cTn id="18" dur="2"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ppt_x</p:attrName>
                                        </p:attrNameLst>
                                      </p:cBhvr>
                                      <p:tavLst>
                                        <p:tav tm="0">
                                          <p:val>
                                            <p:strVal val="0-#ppt_w/2"/>
                                          </p:val>
                                        </p:tav>
                                        <p:tav tm="100000">
                                          <p:val>
                                            <p:strVal val="#ppt_x"/>
                                          </p:val>
                                        </p:tav>
                                      </p:tavLst>
                                    </p:anim>
                                    <p:anim calcmode="lin" valueType="num">
                                      <p:cBhvr>
                                        <p:cTn id="20" dur="1000" fill="hold"/>
                                        <p:tgtEl>
                                          <p:spTgt spid="3"/>
                                        </p:tgtEl>
                                        <p:attrNameLst>
                                          <p:attrName>ppt_y</p:attrName>
                                        </p:attrNameLst>
                                      </p:cBhvr>
                                      <p:tavLst>
                                        <p:tav tm="0">
                                          <p:val>
                                            <p:strVal val="#ppt_y"/>
                                          </p:val>
                                        </p:tav>
                                        <p:tav tm="100000">
                                          <p:val>
                                            <p:strVal val="#ppt_y"/>
                                          </p:val>
                                        </p:tav>
                                      </p:tavLst>
                                    </p:anim>
                                  </p:childTnLst>
                                </p:cTn>
                              </p:par>
                              <p:par>
                                <p:cTn id="21" presetClass="entr" fill="hold" grpId="1"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1" build="p"/>
    </p:bldLst>
  </p:timing>
</p:sld>
</file>

<file path=ppt/theme/theme1.xml><?xml version="1.0" encoding="utf-8"?>
<a:theme xmlns:a="http://schemas.openxmlformats.org/drawingml/2006/main" name="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yt-techpo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201</Words>
  <Application>Microsoft Office PowerPoint</Application>
  <PresentationFormat>Affichage à l'écran (4:3)</PresentationFormat>
  <Paragraphs>11</Paragraphs>
  <Slides>5</Slides>
  <Notes>5</Notes>
  <HiddenSlides>0</HiddenSlides>
  <MMClips>0</MMClips>
  <ScaleCrop>false</ScaleCrop>
  <HeadingPairs>
    <vt:vector size="4" baseType="variant">
      <vt:variant>
        <vt:lpstr>Thème</vt:lpstr>
      </vt:variant>
      <vt:variant>
        <vt:i4>2</vt:i4>
      </vt:variant>
      <vt:variant>
        <vt:lpstr>Titres des diapositives</vt:lpstr>
      </vt:variant>
      <vt:variant>
        <vt:i4>5</vt:i4>
      </vt:variant>
    </vt:vector>
  </HeadingPairs>
  <TitlesOfParts>
    <vt:vector size="7" baseType="lpstr">
      <vt:lpstr>Standard</vt:lpstr>
      <vt:lpstr>lyt-techpoly</vt:lpstr>
      <vt:lpstr>Il mio museo virtuale : L'architettura</vt:lpstr>
      <vt:lpstr>Lo sport ieri : Il Colosseo</vt:lpstr>
      <vt:lpstr>Lo sport oggi : lo stadio di Milano</vt:lpstr>
      <vt:lpstr>Il Duomo di Palermo</vt:lpstr>
      <vt:lpstr>Il Duomo di Firenze : una prodezza architettonica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mio museo virtuale : L'architettura</dc:title>
  <dc:creator>Anne</dc:creator>
  <cp:lastModifiedBy>Anne</cp:lastModifiedBy>
  <cp:revision>19</cp:revision>
  <dcterms:created xsi:type="dcterms:W3CDTF">2013-04-03T21:45:51Z</dcterms:created>
  <dcterms:modified xsi:type="dcterms:W3CDTF">2013-04-05T09:06:07Z</dcterms:modified>
</cp:coreProperties>
</file>