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E2FB1C-CBD6-4608-B988-4FF73C857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230B79-1D2F-427D-9985-A4F56BF675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50F2FA-62B4-413D-954F-F950DEF28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F126-CB37-4EE4-823C-75299DE41C82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565AEA-4A03-4024-95E0-B623D9CE9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F6A696-48E8-4662-960B-E2CB0AFF4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51-2EA1-4496-B570-0EDB4359D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864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C03FEA-2609-43DC-84BC-555D1707E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650EC34-1C9E-457B-91C3-6902B78BF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4FB6FD-F0EE-40AE-BB67-469C6C9C5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F126-CB37-4EE4-823C-75299DE41C82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E511BC-37CB-42AF-8B94-59A3135D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31C738-7F3A-47F1-B0BE-C1EA93AB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51-2EA1-4496-B570-0EDB4359D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40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B6EFBF0-F876-467B-82BC-2444531F30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F5E6D0A-BA4A-41D3-9A79-4916A65DDE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645A3D-70C5-42EF-BADB-C2C6A85F3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F126-CB37-4EE4-823C-75299DE41C82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A78F3A-AB4C-44C1-9869-2E211038E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BFB1D2-DAF1-46F5-BF89-AB188A05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51-2EA1-4496-B570-0EDB4359D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41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E5508D-33C8-4FC7-8C06-514DFCEC7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970510-3AD9-4BC5-AEB9-6A45A9E11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C9CDC9-CE69-4EFC-88BA-44E1819E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F126-CB37-4EE4-823C-75299DE41C82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DB8CC0-BE0D-4546-85F6-A68C9679C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0423FA-D01F-4D08-96AD-512797517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51-2EA1-4496-B570-0EDB4359D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82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3A80D7-5E0F-45EF-92F9-FA1821986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C1D09A-1B54-48E0-98F6-909BE1F1C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A62E44-30E6-445F-8348-B92F82BF9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F126-CB37-4EE4-823C-75299DE41C82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033A14-EDD1-4488-A359-5633C24CA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B488F1-E26A-4999-AFE5-70ED30507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51-2EA1-4496-B570-0EDB4359D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54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3085D8-405E-43D3-ABC4-697EA4D20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8F28FF-80C2-40B4-B00A-E826E018E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679F561-6A74-4E89-925B-42E3A7AEE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517FB7-1BE6-42E4-BAB7-92724AB91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F126-CB37-4EE4-823C-75299DE41C82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C94C48-EA44-49C7-AA66-9A68F719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B59DC2-79C9-425C-9BED-44529043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51-2EA1-4496-B570-0EDB4359D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04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12B61B-5E6B-4CD8-BAD9-F503D5067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908207-5410-4EAA-96DA-739F42984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1C46934-F9B4-45CE-9932-E978E6C63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C5C974-B790-4262-90AE-047670A37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A331B5A-D4E0-41A0-9F75-C7E742C1A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143EA0A-0824-4822-91FE-AF073BEF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F126-CB37-4EE4-823C-75299DE41C82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696CF85-DD97-4784-BF9D-19A753A7B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B6ED3A1-1987-4318-973F-B3A791A2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51-2EA1-4496-B570-0EDB4359D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36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CDDC56-2317-4654-A141-11D54F18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C3F8E0D-A07A-4802-AD04-AB771CD19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F126-CB37-4EE4-823C-75299DE41C82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199859-CA3C-4612-AAF5-3E5DB8AC2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529291C-A8C3-4141-A776-95D37EEEA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51-2EA1-4496-B570-0EDB4359D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142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E1A5D3C-2694-445A-8BEE-64D76D35C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F126-CB37-4EE4-823C-75299DE41C82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706D9CD-C54D-4CB5-BBB9-2AE1311D2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16BAD8-6A14-4A53-9485-7A7B877AE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51-2EA1-4496-B570-0EDB4359D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96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61DE50-ED1F-4D70-B935-6E61EA7F9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81CF11-6781-4C6D-9D8C-0F699CE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FD35DD2-10EA-4F81-A350-2D941FE4B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AFE966-C81F-42C1-AEC3-99A5362B1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F126-CB37-4EE4-823C-75299DE41C82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40B938-8353-451B-ACFD-C12543FF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86C16F-BB88-49FC-B059-A4425FF81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51-2EA1-4496-B570-0EDB4359D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923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DDE7E6-BFB6-4FB9-B685-D55BBE2F6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2C9D9D1-2754-475C-A9A1-46D752AA75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E91B6A-2C89-4579-BB32-CCCB1A11A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47D878-76CF-4ABD-9F74-E17E49D13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CF126-CB37-4EE4-823C-75299DE41C82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1395DE-D0B7-4847-9B11-8778DBFD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E30F4D-FC11-4036-B1BA-8669734F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2851-2EA1-4496-B570-0EDB4359D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27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2B98868-6B8A-4655-9E38-1351A3E66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11248D-91F0-4754-9CDA-705B3D23E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2D63BB-E2CD-49D8-92A5-4684A62870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CF126-CB37-4EE4-823C-75299DE41C82}" type="datetimeFigureOut">
              <a:rPr lang="fr-FR" smtClean="0"/>
              <a:t>10/02/2025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DF0F90-EB24-4773-BA21-80F2F0BB4A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FE56CA-1253-4F11-AB45-C0B755103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A2851-2EA1-4496-B570-0EDB4359D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16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>
            <a:extLst>
              <a:ext uri="{FF2B5EF4-FFF2-40B4-BE49-F238E27FC236}">
                <a16:creationId xmlns:a16="http://schemas.microsoft.com/office/drawing/2014/main" id="{690991AF-8300-43AB-B577-AF994E344B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56" y="4210994"/>
            <a:ext cx="2426680" cy="1365008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CD1125DE-430E-4BC2-8662-218F00291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887" y="0"/>
            <a:ext cx="1688637" cy="157214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74EDD6E-25D0-4752-95CB-ED43B8CC4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92450"/>
            <a:ext cx="9144000" cy="1494278"/>
          </a:xfrm>
        </p:spPr>
        <p:txBody>
          <a:bodyPr>
            <a:normAutofit/>
          </a:bodyPr>
          <a:lstStyle/>
          <a:p>
            <a:r>
              <a:rPr lang="fr-FR" sz="8800" dirty="0">
                <a:solidFill>
                  <a:schemeClr val="bg1"/>
                </a:solidFill>
                <a:latin typeface="Rockwell Extra Bold" panose="02060903040505020403" pitchFamily="18" charset="0"/>
              </a:rPr>
              <a:t>  </a:t>
            </a:r>
            <a:r>
              <a:rPr lang="fr-FR" sz="8800" dirty="0" err="1">
                <a:solidFill>
                  <a:schemeClr val="bg1"/>
                </a:solidFill>
                <a:latin typeface="Rockwell Extra Bold" panose="02060903040505020403" pitchFamily="18" charset="0"/>
              </a:rPr>
              <a:t>uventus</a:t>
            </a:r>
            <a:endParaRPr lang="fr-FR" sz="8800" dirty="0">
              <a:solidFill>
                <a:schemeClr val="bg1"/>
              </a:solidFill>
              <a:latin typeface="Rockwell Extra Bold" panose="02060903040505020403" pitchFamily="18" charset="0"/>
            </a:endParaRPr>
          </a:p>
        </p:txBody>
      </p:sp>
      <p:pic>
        <p:nvPicPr>
          <p:cNvPr id="5" name="Graphique 4" descr="Épingle avec un remplissage uni">
            <a:extLst>
              <a:ext uri="{FF2B5EF4-FFF2-40B4-BE49-F238E27FC236}">
                <a16:creationId xmlns:a16="http://schemas.microsoft.com/office/drawing/2014/main" id="{D559A9B5-BB27-4098-9DE5-C79E386527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496373">
            <a:off x="213303" y="1094925"/>
            <a:ext cx="713054" cy="713054"/>
          </a:xfrm>
          <a:prstGeom prst="rect">
            <a:avLst/>
          </a:prstGeom>
        </p:spPr>
      </p:pic>
      <p:pic>
        <p:nvPicPr>
          <p:cNvPr id="8" name="Graphique 7" descr="Épingle avec un remplissage uni">
            <a:extLst>
              <a:ext uri="{FF2B5EF4-FFF2-40B4-BE49-F238E27FC236}">
                <a16:creationId xmlns:a16="http://schemas.microsoft.com/office/drawing/2014/main" id="{15AA1631-1439-47BA-94A5-41BC6DC2DC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-32321" y="3367817"/>
            <a:ext cx="713054" cy="713054"/>
          </a:xfrm>
          <a:prstGeom prst="rect">
            <a:avLst/>
          </a:prstGeom>
        </p:spPr>
      </p:pic>
      <p:pic>
        <p:nvPicPr>
          <p:cNvPr id="9" name="Graphique 8" descr="Épingle avec un remplissage uni">
            <a:extLst>
              <a:ext uri="{FF2B5EF4-FFF2-40B4-BE49-F238E27FC236}">
                <a16:creationId xmlns:a16="http://schemas.microsoft.com/office/drawing/2014/main" id="{DAE86CF7-D7A3-4EFD-88B5-C15A57EA4D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1779848" y="2286511"/>
            <a:ext cx="532292" cy="56348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1EAC3627-112B-4F07-9A75-6E00BD70D2AF}"/>
              </a:ext>
            </a:extLst>
          </p:cNvPr>
          <p:cNvSpPr txBox="1"/>
          <p:nvPr/>
        </p:nvSpPr>
        <p:spPr>
          <a:xfrm>
            <a:off x="593470" y="1764593"/>
            <a:ext cx="247566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solidFill>
                  <a:schemeClr val="bg1"/>
                </a:solidFill>
              </a:rPr>
              <a:t>Juventus Football Club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8D0449F-25F3-48B6-BBE9-AB4FB8DC9B85}"/>
              </a:ext>
            </a:extLst>
          </p:cNvPr>
          <p:cNvSpPr txBox="1"/>
          <p:nvPr/>
        </p:nvSpPr>
        <p:spPr>
          <a:xfrm>
            <a:off x="628926" y="3341301"/>
            <a:ext cx="291520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Colori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della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maglia</a:t>
            </a:r>
            <a:r>
              <a:rPr lang="fr-FR" dirty="0">
                <a:solidFill>
                  <a:schemeClr val="bg1"/>
                </a:solidFill>
              </a:rPr>
              <a:t> : Bianco e Nero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B613BF2-CCC8-4859-815E-A67BB4AF66C9}"/>
              </a:ext>
            </a:extLst>
          </p:cNvPr>
          <p:cNvSpPr txBox="1"/>
          <p:nvPr/>
        </p:nvSpPr>
        <p:spPr>
          <a:xfrm>
            <a:off x="5412345" y="2580701"/>
            <a:ext cx="3518073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Giocatori famosi:</a:t>
            </a:r>
            <a:r>
              <a:rPr lang="it-IT" dirty="0">
                <a:solidFill>
                  <a:schemeClr val="bg1"/>
                </a:solidFill>
              </a:rPr>
              <a:t> Del Piero, Buffon, Ronaldo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F73305F-C6FD-4B17-98AD-0F9C6B98DE88}"/>
              </a:ext>
            </a:extLst>
          </p:cNvPr>
          <p:cNvSpPr txBox="1"/>
          <p:nvPr/>
        </p:nvSpPr>
        <p:spPr>
          <a:xfrm>
            <a:off x="9362589" y="1599423"/>
            <a:ext cx="223594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Nacsita</a:t>
            </a:r>
            <a:r>
              <a:rPr lang="fr-FR" dirty="0">
                <a:solidFill>
                  <a:schemeClr val="bg1"/>
                </a:solidFill>
              </a:rPr>
              <a:t> in 1897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7D384FE-D423-4B00-91CF-F68C8D892D08}"/>
              </a:ext>
            </a:extLst>
          </p:cNvPr>
          <p:cNvSpPr txBox="1"/>
          <p:nvPr/>
        </p:nvSpPr>
        <p:spPr>
          <a:xfrm>
            <a:off x="276141" y="2531545"/>
            <a:ext cx="149619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Città</a:t>
            </a:r>
            <a:r>
              <a:rPr lang="fr-FR" dirty="0">
                <a:solidFill>
                  <a:schemeClr val="bg1"/>
                </a:solidFill>
              </a:rPr>
              <a:t> : Torino</a:t>
            </a:r>
          </a:p>
        </p:txBody>
      </p:sp>
      <p:pic>
        <p:nvPicPr>
          <p:cNvPr id="26" name="Graphique 25" descr="Bébé avec un remplissage uni">
            <a:extLst>
              <a:ext uri="{FF2B5EF4-FFF2-40B4-BE49-F238E27FC236}">
                <a16:creationId xmlns:a16="http://schemas.microsoft.com/office/drawing/2014/main" id="{04A34593-AE41-4E76-A493-CAFEB8ED37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587665">
            <a:off x="8676361" y="1488907"/>
            <a:ext cx="709866" cy="709866"/>
          </a:xfrm>
          <a:prstGeom prst="rect">
            <a:avLst/>
          </a:prstGeom>
        </p:spPr>
      </p:pic>
      <p:pic>
        <p:nvPicPr>
          <p:cNvPr id="30" name="Graphique 29" descr="Courir avec un remplissage uni">
            <a:extLst>
              <a:ext uri="{FF2B5EF4-FFF2-40B4-BE49-F238E27FC236}">
                <a16:creationId xmlns:a16="http://schemas.microsoft.com/office/drawing/2014/main" id="{CF37EC6E-1ECD-464A-B70A-14C2C056AFE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587416" y="2500541"/>
            <a:ext cx="646332" cy="646332"/>
          </a:xfrm>
          <a:prstGeom prst="rect">
            <a:avLst/>
          </a:prstGeom>
        </p:spPr>
      </p:pic>
      <p:pic>
        <p:nvPicPr>
          <p:cNvPr id="32" name="Graphique 31" descr="Ballon de football avec un remplissage uni">
            <a:extLst>
              <a:ext uri="{FF2B5EF4-FFF2-40B4-BE49-F238E27FC236}">
                <a16:creationId xmlns:a16="http://schemas.microsoft.com/office/drawing/2014/main" id="{6C8D28B2-F8E7-48C5-AF8F-0D638CABD17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100146" y="2796638"/>
            <a:ext cx="350235" cy="350235"/>
          </a:xfrm>
          <a:prstGeom prst="rect">
            <a:avLst/>
          </a:prstGeom>
        </p:spPr>
      </p:pic>
      <p:pic>
        <p:nvPicPr>
          <p:cNvPr id="34" name="Graphique 33" descr="Trophée avec un remplissage uni">
            <a:extLst>
              <a:ext uri="{FF2B5EF4-FFF2-40B4-BE49-F238E27FC236}">
                <a16:creationId xmlns:a16="http://schemas.microsoft.com/office/drawing/2014/main" id="{BA763846-C028-4177-A9CC-5FC1F06F857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072787" y="3290500"/>
            <a:ext cx="646332" cy="646332"/>
          </a:xfrm>
          <a:prstGeom prst="rect">
            <a:avLst/>
          </a:prstGeom>
        </p:spPr>
      </p:pic>
      <p:sp>
        <p:nvSpPr>
          <p:cNvPr id="36" name="ZoneTexte 35">
            <a:extLst>
              <a:ext uri="{FF2B5EF4-FFF2-40B4-BE49-F238E27FC236}">
                <a16:creationId xmlns:a16="http://schemas.microsoft.com/office/drawing/2014/main" id="{C8939716-4253-49C4-8F71-EB22EBB3F348}"/>
              </a:ext>
            </a:extLst>
          </p:cNvPr>
          <p:cNvSpPr txBox="1"/>
          <p:nvPr/>
        </p:nvSpPr>
        <p:spPr>
          <a:xfrm>
            <a:off x="8647868" y="3429000"/>
            <a:ext cx="2915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Trofei :</a:t>
            </a:r>
            <a:r>
              <a:rPr lang="it-IT" dirty="0">
                <a:solidFill>
                  <a:schemeClr val="bg1"/>
                </a:solidFill>
              </a:rPr>
              <a:t> 36 campionati italiani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776156F-47AC-411E-AA85-8D5859B68B1A}"/>
              </a:ext>
            </a:extLst>
          </p:cNvPr>
          <p:cNvSpPr txBox="1"/>
          <p:nvPr/>
        </p:nvSpPr>
        <p:spPr>
          <a:xfrm>
            <a:off x="4426324" y="4571490"/>
            <a:ext cx="4292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Forza</a:t>
            </a:r>
            <a:r>
              <a:rPr lang="fr-FR" sz="6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fr-FR" sz="6000" dirty="0" err="1">
                <a:solidFill>
                  <a:schemeClr val="bg1"/>
                </a:solidFill>
                <a:latin typeface="Bahnschrift Condensed" panose="020B0502040204020203" pitchFamily="34" charset="0"/>
              </a:rPr>
              <a:t>Juve</a:t>
            </a:r>
            <a:r>
              <a:rPr lang="fr-FR" sz="60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!</a:t>
            </a:r>
          </a:p>
        </p:txBody>
      </p:sp>
      <p:pic>
        <p:nvPicPr>
          <p:cNvPr id="41" name="Graphique 40" descr="Feux d’artifice avec un remplissage uni">
            <a:extLst>
              <a:ext uri="{FF2B5EF4-FFF2-40B4-BE49-F238E27FC236}">
                <a16:creationId xmlns:a16="http://schemas.microsoft.com/office/drawing/2014/main" id="{B6F1AD0E-6D35-400B-B023-0324BC177C2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431560">
            <a:off x="7475615" y="4360175"/>
            <a:ext cx="914400" cy="914400"/>
          </a:xfrm>
          <a:prstGeom prst="rect">
            <a:avLst/>
          </a:prstGeom>
        </p:spPr>
      </p:pic>
      <p:pic>
        <p:nvPicPr>
          <p:cNvPr id="43" name="Graphique 42" descr="Réussite du groupe avec un remplissage uni">
            <a:extLst>
              <a:ext uri="{FF2B5EF4-FFF2-40B4-BE49-F238E27FC236}">
                <a16:creationId xmlns:a16="http://schemas.microsoft.com/office/drawing/2014/main" id="{0EE47CC3-FCC6-474E-9467-8AE9A22BCBC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511924" y="4622121"/>
            <a:ext cx="914400" cy="914400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46E9A26D-5B1F-41BE-99CA-00BFE5702E6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14" y="5697918"/>
            <a:ext cx="4159250" cy="851028"/>
          </a:xfrm>
          <a:prstGeom prst="rect">
            <a:avLst/>
          </a:prstGeom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9B17E651-7800-479D-902D-AA777560AFEB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520" y="65939"/>
            <a:ext cx="1145108" cy="153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5902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35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Bahnschrift Condensed</vt:lpstr>
      <vt:lpstr>Calibri</vt:lpstr>
      <vt:lpstr>Calibri Light</vt:lpstr>
      <vt:lpstr>Rockwell Extra Bold</vt:lpstr>
      <vt:lpstr>Thème Office</vt:lpstr>
      <vt:lpstr>  uventus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Juventus</dc:title>
  <dc:creator>Derhen Banse</dc:creator>
  <cp:lastModifiedBy>Derhen Banse</cp:lastModifiedBy>
  <cp:revision>4</cp:revision>
  <dcterms:created xsi:type="dcterms:W3CDTF">2025-02-10T21:31:45Z</dcterms:created>
  <dcterms:modified xsi:type="dcterms:W3CDTF">2025-02-10T22:08:07Z</dcterms:modified>
</cp:coreProperties>
</file>