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A716-A7F0-428C-8224-D35B640A5B34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123E-57F0-4962-B6C8-EE8A3A9DE8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latin typeface="Arial" pitchFamily="34" charset="0"/>
                <a:cs typeface="Arial" pitchFamily="34" charset="0"/>
              </a:rPr>
              <a:t>La diversité vestimentaire au Japon</a:t>
            </a:r>
            <a:br>
              <a:rPr lang="fr-FR" b="1" i="1" dirty="0" smtClean="0">
                <a:latin typeface="Arial" pitchFamily="34" charset="0"/>
                <a:cs typeface="Arial" pitchFamily="34" charset="0"/>
              </a:rPr>
            </a:br>
            <a:endParaRPr lang="fr-F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482" name="AutoShape 2" descr="RÃ©sultat de recherche d'images pour &quot;photo japonaise mod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3" name="Picture 3" descr="C:\Users\lesturgeon\Desktop\11732-modej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8001"/>
            <a:ext cx="9144000" cy="507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sturgeon\Desktop\AW786305_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84984"/>
            <a:ext cx="3238500" cy="2857500"/>
          </a:xfrm>
          <a:prstGeom prst="rect">
            <a:avLst/>
          </a:prstGeom>
          <a:noFill/>
        </p:spPr>
      </p:pic>
      <p:pic>
        <p:nvPicPr>
          <p:cNvPr id="4099" name="Picture 3" descr="C:\Users\lesturgeon\Desktop\ff1c268c36d6136293484b372c0abcd62d120993v2_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284003" cy="2880320"/>
          </a:xfrm>
          <a:prstGeom prst="rect">
            <a:avLst/>
          </a:prstGeom>
          <a:noFill/>
        </p:spPr>
      </p:pic>
      <p:pic>
        <p:nvPicPr>
          <p:cNvPr id="4100" name="Picture 4" descr="C:\Users\lesturgeon\Desktop\Menhera-chan-500x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368684" cy="3600400"/>
          </a:xfrm>
          <a:prstGeom prst="rect">
            <a:avLst/>
          </a:prstGeom>
          <a:noFill/>
        </p:spPr>
      </p:pic>
      <p:pic>
        <p:nvPicPr>
          <p:cNvPr id="4101" name="Picture 5" descr="C:\Users\lesturgeon\Desktop\menhera_chan_nurse_long_cutsew_pink_main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6672"/>
            <a:ext cx="2808312" cy="2808312"/>
          </a:xfrm>
          <a:prstGeom prst="rect">
            <a:avLst/>
          </a:prstGeom>
          <a:noFill/>
        </p:spPr>
      </p:pic>
      <p:pic>
        <p:nvPicPr>
          <p:cNvPr id="4103" name="Picture 7" descr="C:\Users\lesturgeon\Desktop\NEOBK-2177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2130420" cy="3008114"/>
          </a:xfrm>
          <a:prstGeom prst="rect">
            <a:avLst/>
          </a:prstGeom>
          <a:noFill/>
        </p:spPr>
      </p:pic>
      <p:pic>
        <p:nvPicPr>
          <p:cNvPr id="4104" name="Picture 8" descr="C:\Users\lesturgeon\Desktop\4e3592ad09c3d9e4a763092bd00f28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933056"/>
            <a:ext cx="1505752" cy="2612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</a:p>
          <a:p>
            <a:r>
              <a:rPr lang="fr-FR" dirty="0" smtClean="0"/>
              <a:t>Evolution au fil du temps</a:t>
            </a:r>
          </a:p>
          <a:p>
            <a:r>
              <a:rPr lang="fr-FR" dirty="0" smtClean="0"/>
              <a:t>Les différents styles</a:t>
            </a:r>
          </a:p>
          <a:p>
            <a:r>
              <a:rPr lang="fr-FR" dirty="0" smtClean="0"/>
              <a:t>L’influence de la mode dans la société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962672" cy="1143000"/>
          </a:xfrm>
        </p:spPr>
        <p:txBody>
          <a:bodyPr/>
          <a:lstStyle/>
          <a:p>
            <a:r>
              <a:rPr lang="fr-FR" b="1" dirty="0" smtClean="0"/>
              <a:t>1860-1910</a:t>
            </a:r>
            <a:endParaRPr lang="fr-FR" b="1" dirty="0"/>
          </a:p>
        </p:txBody>
      </p:sp>
      <p:pic>
        <p:nvPicPr>
          <p:cNvPr id="6145" name="Picture 1" descr="C:\Users\lesturgeon\Desktop\img5342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004113" cy="452596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971600" y="59492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Kimono traditionnel avec un </a:t>
            </a:r>
            <a:r>
              <a:rPr lang="fr-FR" dirty="0" err="1" smtClean="0"/>
              <a:t>Haori</a:t>
            </a:r>
            <a:r>
              <a:rPr lang="fr-FR" dirty="0" smtClean="0"/>
              <a:t> </a:t>
            </a:r>
            <a:r>
              <a:rPr lang="fr-FR" dirty="0" err="1" smtClean="0"/>
              <a:t>decoré</a:t>
            </a:r>
            <a:r>
              <a:rPr lang="fr-FR" dirty="0" smtClean="0"/>
              <a:t> à la façon « </a:t>
            </a:r>
            <a:r>
              <a:rPr lang="fr-FR" dirty="0" err="1" smtClean="0"/>
              <a:t>Shibori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6146" name="Picture 2" descr="C:\Users\lesturgeon\Desktop\4506a7bc4595bd61d1e3f50c2a2ff6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2444175" cy="462521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364088" y="260648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1910-1950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1960-1970</a:t>
            </a:r>
            <a:endParaRPr lang="fr-FR" b="1" dirty="0"/>
          </a:p>
        </p:txBody>
      </p:sp>
      <p:pic>
        <p:nvPicPr>
          <p:cNvPr id="5121" name="Picture 1" descr="C:\Users\lesturgeon\Desktop\7befe8cecd46859791c0df5b54e8652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444935" cy="4525963"/>
          </a:xfrm>
          <a:prstGeom prst="rect">
            <a:avLst/>
          </a:prstGeom>
          <a:noFill/>
        </p:spPr>
      </p:pic>
      <p:pic>
        <p:nvPicPr>
          <p:cNvPr id="5122" name="Picture 2" descr="C:\Users\lesturgeon\Desktop\d1d1ec6905b51b8ca3e39eb2be6e4e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101330" cy="446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/>
              <a:t>1980</a:t>
            </a:r>
            <a:endParaRPr lang="fr-FR" b="1" dirty="0"/>
          </a:p>
        </p:txBody>
      </p:sp>
      <p:pic>
        <p:nvPicPr>
          <p:cNvPr id="4097" name="Picture 1" descr="C:\Users\lesturgeon\Desktop\3a8c10636c2aa081ad9b5d2b2c52c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972369"/>
            <a:ext cx="2088232" cy="3038378"/>
          </a:xfrm>
          <a:prstGeom prst="rect">
            <a:avLst/>
          </a:prstGeom>
          <a:noFill/>
        </p:spPr>
      </p:pic>
      <p:pic>
        <p:nvPicPr>
          <p:cNvPr id="4098" name="Picture 2" descr="C:\Users\lesturgeon\Desktop\5656742.1.jpg"/>
          <p:cNvPicPr>
            <a:picLocks noChangeAspect="1" noChangeArrowheads="1"/>
          </p:cNvPicPr>
          <p:nvPr/>
        </p:nvPicPr>
        <p:blipFill>
          <a:blip r:embed="rId3" cstate="print"/>
          <a:srcRect b="21739"/>
          <a:stretch>
            <a:fillRect/>
          </a:stretch>
        </p:blipFill>
        <p:spPr bwMode="auto">
          <a:xfrm>
            <a:off x="683568" y="836712"/>
            <a:ext cx="1656184" cy="1944215"/>
          </a:xfrm>
          <a:prstGeom prst="rect">
            <a:avLst/>
          </a:prstGeom>
          <a:noFill/>
        </p:spPr>
      </p:pic>
      <p:pic>
        <p:nvPicPr>
          <p:cNvPr id="4099" name="Picture 3" descr="C:\Users\lesturgeon\Desktop\tw_d_17_bv_cdg_01_0142-dps-al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3022002" cy="2604145"/>
          </a:xfrm>
          <a:prstGeom prst="rect">
            <a:avLst/>
          </a:prstGeom>
          <a:noFill/>
        </p:spPr>
      </p:pic>
      <p:pic>
        <p:nvPicPr>
          <p:cNvPr id="4100" name="Picture 4" descr="C:\Users\lesturgeon\Desktop\rei-kawakubo-collabore-avec-hermes_1233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2776"/>
            <a:ext cx="3039886" cy="1709936"/>
          </a:xfrm>
          <a:prstGeom prst="rect">
            <a:avLst/>
          </a:prstGeom>
          <a:noFill/>
        </p:spPr>
      </p:pic>
      <p:pic>
        <p:nvPicPr>
          <p:cNvPr id="4101" name="Picture 5" descr="C:\Users\lesturgeon\Desktop\260px-Brigitte_Lacombe.jpg"/>
          <p:cNvPicPr>
            <a:picLocks noChangeAspect="1" noChangeArrowheads="1"/>
          </p:cNvPicPr>
          <p:nvPr/>
        </p:nvPicPr>
        <p:blipFill>
          <a:blip r:embed="rId6" cstate="print"/>
          <a:srcRect t="14492"/>
          <a:stretch>
            <a:fillRect/>
          </a:stretch>
        </p:blipFill>
        <p:spPr bwMode="auto">
          <a:xfrm>
            <a:off x="6804248" y="1124744"/>
            <a:ext cx="1872208" cy="1927227"/>
          </a:xfrm>
          <a:prstGeom prst="rect">
            <a:avLst/>
          </a:prstGeom>
          <a:noFill/>
        </p:spPr>
      </p:pic>
      <p:pic>
        <p:nvPicPr>
          <p:cNvPr id="4103" name="Picture 7" descr="C:\Users\lesturgeon\Desktop\1c8e441cc1b7d00d3bc311d058b955fc--herb-ritts-herb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356992"/>
            <a:ext cx="2160240" cy="2691146"/>
          </a:xfrm>
          <a:prstGeom prst="rect">
            <a:avLst/>
          </a:prstGeom>
          <a:noFill/>
        </p:spPr>
      </p:pic>
      <p:pic>
        <p:nvPicPr>
          <p:cNvPr id="4102" name="Picture 6" descr="C:\Users\lesturgeon\Desktop\pleats-please-by-issey-miyake-vintage-grey-pleated-skirt-product-5-16032147-372432983.jpeg"/>
          <p:cNvPicPr>
            <a:picLocks noChangeAspect="1" noChangeArrowheads="1"/>
          </p:cNvPicPr>
          <p:nvPr/>
        </p:nvPicPr>
        <p:blipFill>
          <a:blip r:embed="rId8" cstate="print"/>
          <a:srcRect b="34683"/>
          <a:stretch>
            <a:fillRect/>
          </a:stretch>
        </p:blipFill>
        <p:spPr bwMode="auto">
          <a:xfrm>
            <a:off x="6372200" y="5157192"/>
            <a:ext cx="1008112" cy="87840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67544" y="61653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Yohji</a:t>
            </a:r>
            <a:r>
              <a:rPr lang="fr-FR" sz="2000" b="1" dirty="0" smtClean="0"/>
              <a:t> Yamamoto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059832" y="60932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Rei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Kawakubo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516216" y="61653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Ysae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Miyake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/>
          <a:lstStyle/>
          <a:p>
            <a:r>
              <a:rPr lang="fr-FR" b="1" dirty="0" smtClean="0"/>
              <a:t>2000</a:t>
            </a:r>
            <a:endParaRPr lang="fr-FR" b="1" dirty="0"/>
          </a:p>
        </p:txBody>
      </p:sp>
      <p:pic>
        <p:nvPicPr>
          <p:cNvPr id="1026" name="Picture 2" descr="C:\Users\lesturgeon\Desktop\decor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320479" cy="2880320"/>
          </a:xfrm>
          <a:prstGeom prst="rect">
            <a:avLst/>
          </a:prstGeom>
          <a:noFill/>
        </p:spPr>
      </p:pic>
      <p:pic>
        <p:nvPicPr>
          <p:cNvPr id="1028" name="Picture 4" descr="C:\Users\lesturgeon\Desktop\2015-Vente-60-pcs-Mix-Styles-Grand-Kawaii-Daisy-Tournesol-R-sine-Cabochon-Snap-Cheveux-Clips.jpg_64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2808312" cy="2158890"/>
          </a:xfrm>
          <a:prstGeom prst="rect">
            <a:avLst/>
          </a:prstGeom>
          <a:noFill/>
        </p:spPr>
      </p:pic>
      <p:pic>
        <p:nvPicPr>
          <p:cNvPr id="1030" name="Picture 6" descr="C:\Users\lesturgeon\Desktop\b16ce3ac-b552-45bf-a600-5df9de5eb7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376264" cy="3168352"/>
          </a:xfrm>
          <a:prstGeom prst="rect">
            <a:avLst/>
          </a:prstGeom>
          <a:noFill/>
        </p:spPr>
      </p:pic>
      <p:pic>
        <p:nvPicPr>
          <p:cNvPr id="1027" name="Picture 3" descr="C:\Users\lesturgeon\Desktop\TB1dFUJHpXXXXbaaXXXXXXXXXXX__0-item_pic_1200x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789040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Aujourd’hui</a:t>
            </a:r>
            <a:endParaRPr lang="fr-FR" b="1" dirty="0"/>
          </a:p>
        </p:txBody>
      </p:sp>
      <p:pic>
        <p:nvPicPr>
          <p:cNvPr id="2050" name="Picture 2" descr="C:\Users\lesturgeon\Desktop\2018-Japanese-Men-s-Youth-Style-Fashion-Trend-Casual-Haren-Pants-Loose-Black-Grey-Pocket-Ankle.jpg_64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304256" cy="2304256"/>
          </a:xfrm>
          <a:prstGeom prst="rect">
            <a:avLst/>
          </a:prstGeom>
          <a:noFill/>
        </p:spPr>
      </p:pic>
      <p:pic>
        <p:nvPicPr>
          <p:cNvPr id="2051" name="Picture 3" descr="C:\Users\lesturgeon\Desktop\japanese-fashion-hanten-parka-mocoll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469241" cy="3717032"/>
          </a:xfrm>
          <a:prstGeom prst="rect">
            <a:avLst/>
          </a:prstGeom>
          <a:noFill/>
        </p:spPr>
      </p:pic>
      <p:pic>
        <p:nvPicPr>
          <p:cNvPr id="2052" name="Picture 4" descr="C:\Users\lesturgeon\Desktop\DZUfOgZUQAAd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68829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242088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Les différents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L’influence de la mode dans la société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074" name="Picture 2" descr="C:\Users\lesturgeon\Desktop\DcYmQjwVwAECou8.jpg"/>
          <p:cNvPicPr>
            <a:picLocks noChangeAspect="1" noChangeArrowheads="1"/>
          </p:cNvPicPr>
          <p:nvPr/>
        </p:nvPicPr>
        <p:blipFill>
          <a:blip r:embed="rId2" cstate="print"/>
          <a:srcRect r="19954"/>
          <a:stretch>
            <a:fillRect/>
          </a:stretch>
        </p:blipFill>
        <p:spPr bwMode="auto">
          <a:xfrm>
            <a:off x="395536" y="908720"/>
            <a:ext cx="4075157" cy="2664296"/>
          </a:xfrm>
          <a:prstGeom prst="rect">
            <a:avLst/>
          </a:prstGeom>
          <a:noFill/>
        </p:spPr>
      </p:pic>
      <p:pic>
        <p:nvPicPr>
          <p:cNvPr id="3075" name="Picture 3" descr="C:\Users\lesturgeon\Desktop\menhera-ch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112963" cy="2826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55</Words>
  <Application>Microsoft Office PowerPoint</Application>
  <PresentationFormat>Affichage à l'écran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 diversité vestimentaire au Japon </vt:lpstr>
      <vt:lpstr>Sommaire:</vt:lpstr>
      <vt:lpstr>1860-1910</vt:lpstr>
      <vt:lpstr>1960-1970</vt:lpstr>
      <vt:lpstr>1980</vt:lpstr>
      <vt:lpstr>2000</vt:lpstr>
      <vt:lpstr>Aujourd’hui</vt:lpstr>
      <vt:lpstr> </vt:lpstr>
      <vt:lpstr>L’influence de la mode dans la société  </vt:lpstr>
      <vt:lpstr>Diapositive 10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diversité vestimentaire au Japon</dc:title>
  <dc:creator>lesturgeon</dc:creator>
  <cp:lastModifiedBy>lesturgeon</cp:lastModifiedBy>
  <cp:revision>16</cp:revision>
  <dcterms:created xsi:type="dcterms:W3CDTF">2018-10-01T11:43:51Z</dcterms:created>
  <dcterms:modified xsi:type="dcterms:W3CDTF">2018-11-19T14:15:22Z</dcterms:modified>
</cp:coreProperties>
</file>