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3581B-D21A-4186-B584-DF2E0C909ABA}" v="57" dt="2025-03-30T09:05:37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36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8C5F3-BC60-411C-97F4-5BB4CABEC3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72808-36AE-4A8F-A87B-598058C91C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08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72808-36AE-4A8F-A87B-598058C91CA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721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8F8AB2-545B-8247-ECDD-B621977CC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8B98798-CA55-0A55-677A-600FD8B39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D77094C-17BF-FA35-AA22-B4E76ECF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DA9E83-31A9-0549-C60B-FC83F0E5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3D1C09C-C439-EEC9-A566-49C8042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363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F6BB4E-77E2-8A83-E515-F5760212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7B37E4D-64DC-F7A8-C4E2-B225CFC91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9E21F8-76B4-02D5-62FB-A978BFDE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523F19C-F42F-1D11-D0A5-644F95E3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300C66-1680-864D-4EA4-3D0E186C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061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1C00528-9CF3-3BD3-7DBB-50C778EF4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6FD84B1-BF87-5E19-56E0-6DFB970CD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E20929-AE48-A02F-1D2F-DAD09411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A9CB883-FFFD-B2A6-3FFB-32A6A268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0BA8B7-DC7B-5014-809F-D3DD0A4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744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3E6623-3DAE-D28C-03D8-E554132D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2E3F090-F12F-6586-6A89-279334BC5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C75D2BC-1A61-92C2-558D-C8D143AD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C2540C4-C947-DAEC-0F86-44288957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8E50DF8-FBE6-173B-1226-1EC8F384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88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2C24D0-E15C-381D-A967-16D40E32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25202BC-9DB1-69C9-BA0C-3866F39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522609D-75C3-7404-2D27-D78052C0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0BAA62E-D88A-FEBA-2D2E-A9A098C7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29D4C63-9EF8-5163-B728-0D3D37C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809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D42848-04A2-2FEF-DE4B-A95515E3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081F239-3886-60D0-5A83-636AEA9FF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C7B7EE0-7A2D-36C0-C402-A614C17A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D61E6BD-5DD3-848A-20DD-17E2FA18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5719D82-C9D8-DA88-9E7A-8F9D69CF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9955F99-636E-3FD5-1201-983B666D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487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B6532C-A9E9-38E3-1DA3-9364DD6A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86BBAC7-0F88-6577-E6FF-D0389171E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55562CE-CFC0-F41C-1722-42AAFA88B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69B8411-7220-6024-71CC-FD2E5F2E1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7FCD1BB-40CB-EF76-091C-0E89C41DC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556FCB2-FDBF-6798-6137-E0A4BE72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896472D-B30B-45A9-B7E8-A01C999B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0AFCAED-71DC-CB7C-0A27-ABF460C0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534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3F0978-E94A-DD2F-79B5-C9042E6A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A2156A2-FEBE-D10E-27DE-4024965B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6EB55F-97DD-E7A0-DE67-0E0BB418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3FAC104-7DAE-E3EC-5F0B-85BEC9B5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15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19621B1-FCBF-2E63-ED1B-9E9F651F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4D5C54E-37F0-0E72-5EAA-6C0CC585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76DF62E-274E-D745-881D-49D67473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997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E4B45F-F05B-3CD9-2DE4-3C449555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E1E1A8-B3F0-BE93-1161-1C816E03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4454CE9-7ACC-7E3B-AD97-FD2CA6805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A2830BF-A0A4-DE7F-53DE-7A655D95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B29CDF7-7BA5-886C-1AD5-8AE7FAE4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C6A8B94-3500-35A0-29DD-C2322ECC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499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FFAFA9-C582-0D9D-DF49-D2305B6C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1C8F3E8-B4E1-DF98-FC16-71216CC0B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FC3DE6E-4C20-5F5A-0276-3AC8D7322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7C367CE-4179-421D-2880-A02FCA57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4AB9010-7820-252B-3770-22BA835F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2A35F12-3175-7880-E74D-AA4EBDFD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14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52170AC-195C-898A-09C1-7BF6836A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61959CA-831F-16E1-B86E-B7F57D02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30225F4-686A-8CBE-9519-37811725B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9A3749-74B4-4330-9E27-2F1F58AEC44F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D64F7E8-7B57-20BB-255A-473C03F7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D2B39C-E210-E60C-45F1-6DE08592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55974-CD5D-4EB1-A977-543C5FE64D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25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09CB986-42AC-5115-2F55-ED7FF824BD0E}"/>
              </a:ext>
            </a:extLst>
          </p:cNvPr>
          <p:cNvSpPr txBox="1"/>
          <p:nvPr/>
        </p:nvSpPr>
        <p:spPr>
          <a:xfrm>
            <a:off x="2602111" y="2760583"/>
            <a:ext cx="698777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0" dirty="0">
                <a:latin typeface="Aptos Black" panose="020F0502020204030204" pitchFamily="34" charset="0"/>
              </a:rPr>
              <a:t>N</a:t>
            </a:r>
            <a:r>
              <a:rPr lang="it-IT" sz="17000" noProof="0" dirty="0">
                <a:latin typeface="Aptos Black" panose="020F0502020204030204" pitchFamily="34" charset="0"/>
              </a:rPr>
              <a:t>apoli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48F8E6D-46A2-DCDD-C0B4-D512FC6B298F}"/>
              </a:ext>
            </a:extLst>
          </p:cNvPr>
          <p:cNvSpPr txBox="1"/>
          <p:nvPr/>
        </p:nvSpPr>
        <p:spPr>
          <a:xfrm>
            <a:off x="307893" y="6332220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Nathan, De Vos 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fr-FR" sz="24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</a:p>
        </p:txBody>
      </p:sp>
      <p:pic>
        <p:nvPicPr>
          <p:cNvPr id="2050" name="Picture 2" descr="AhfuLife Grande Drapeau Italie 90×150cm, 1Pcs Drapeau Italien Double Face  avec œillet en Laiton en Polyester pour Euro Football Match Coupe du Monde  ...">
            <a:extLst>
              <a:ext uri="{FF2B5EF4-FFF2-40B4-BE49-F238E27FC236}">
                <a16:creationId xmlns:a16="http://schemas.microsoft.com/office/drawing/2014/main" xmlns="" id="{237AF2A7-0189-43AB-BA89-5F48DA718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0" b="1463"/>
          <a:stretch/>
        </p:blipFill>
        <p:spPr bwMode="auto">
          <a:xfrm>
            <a:off x="651510" y="525780"/>
            <a:ext cx="3177540" cy="187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Emblème, logo, écusson, symbole&#10;&#10;Le contenu généré par l’IA peut être incorrect.">
            <a:extLst>
              <a:ext uri="{FF2B5EF4-FFF2-40B4-BE49-F238E27FC236}">
                <a16:creationId xmlns:a16="http://schemas.microsoft.com/office/drawing/2014/main" xmlns="" id="{349B4E41-78AB-2320-B4CE-10FD2AED5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952" y="-172859"/>
            <a:ext cx="4740592" cy="32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01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61A9345-F25E-7EC0-7C23-9F2FF13F2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917D874-8343-7D0D-47BC-F654692C897F}"/>
              </a:ext>
            </a:extLst>
          </p:cNvPr>
          <p:cNvSpPr txBox="1"/>
          <p:nvPr/>
        </p:nvSpPr>
        <p:spPr>
          <a:xfrm>
            <a:off x="6344578" y="864915"/>
            <a:ext cx="6097904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it-IT" sz="3200" i="0" dirty="0">
                <a:solidFill>
                  <a:srgbClr val="1F1F1F"/>
                </a:solidFill>
                <a:effectLst/>
                <a:latin typeface="Aptos Black" panose="020B0004020202020204" pitchFamily="34" charset="0"/>
              </a:rPr>
              <a:t>-il monumento si chiama Palazzo Reale di Napoli</a:t>
            </a:r>
          </a:p>
        </p:txBody>
      </p:sp>
      <p:pic>
        <p:nvPicPr>
          <p:cNvPr id="1028" name="Picture 4" descr="Palazzo Reale (Napoli) - Wikipedia">
            <a:extLst>
              <a:ext uri="{FF2B5EF4-FFF2-40B4-BE49-F238E27FC236}">
                <a16:creationId xmlns:a16="http://schemas.microsoft.com/office/drawing/2014/main" xmlns="" id="{2FB3FC18-70AA-656C-3D61-E451B5AB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74" y="3696684"/>
            <a:ext cx="6097904" cy="24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azza del Plebiscito &amp; Palazzo Reale à Naples">
            <a:extLst>
              <a:ext uri="{FF2B5EF4-FFF2-40B4-BE49-F238E27FC236}">
                <a16:creationId xmlns:a16="http://schemas.microsoft.com/office/drawing/2014/main" xmlns="" id="{08CC0C6B-AFF3-1B12-E9EE-B44682B6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120" y="722949"/>
            <a:ext cx="3657552" cy="24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072EE82-9F83-57CF-5F13-5DBDB4CB9C31}"/>
              </a:ext>
            </a:extLst>
          </p:cNvPr>
          <p:cNvSpPr txBox="1"/>
          <p:nvPr/>
        </p:nvSpPr>
        <p:spPr>
          <a:xfrm>
            <a:off x="6138838" y="3136612"/>
            <a:ext cx="650938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sz="3200" dirty="0">
                <a:latin typeface="Aptos Black" panose="020B0004020202020204" pitchFamily="34" charset="0"/>
              </a:rPr>
              <a:t>- l'</a:t>
            </a:r>
            <a:r>
              <a:rPr lang="fr-FR" sz="3200" dirty="0" err="1">
                <a:latin typeface="Aptos Black" panose="020B0004020202020204" pitchFamily="34" charset="0"/>
              </a:rPr>
              <a:t>architetto</a:t>
            </a:r>
            <a:r>
              <a:rPr lang="fr-FR" sz="3200">
                <a:latin typeface="Aptos Black" panose="020B0004020202020204" pitchFamily="34" charset="0"/>
              </a:rPr>
              <a:t> </a:t>
            </a:r>
            <a:r>
              <a:rPr lang="fr-FR" sz="3200" smtClean="0">
                <a:latin typeface="Aptos Black" panose="020B0004020202020204" pitchFamily="34" charset="0"/>
              </a:rPr>
              <a:t>è </a:t>
            </a:r>
            <a:r>
              <a:rPr lang="fr-FR" sz="3200" dirty="0">
                <a:latin typeface="Aptos Black" panose="020B0004020202020204" pitchFamily="34" charset="0"/>
              </a:rPr>
              <a:t>Domenico Fontana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79E6868-20F9-CD37-E0E1-612C35FFDB5D}"/>
              </a:ext>
            </a:extLst>
          </p:cNvPr>
          <p:cNvSpPr txBox="1"/>
          <p:nvPr/>
        </p:nvSpPr>
        <p:spPr>
          <a:xfrm>
            <a:off x="7920402" y="4915867"/>
            <a:ext cx="29462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3200" dirty="0">
                <a:latin typeface="Aptos Black" panose="020B0004020202020204" pitchFamily="34" charset="0"/>
              </a:rPr>
              <a:t>-data dal </a:t>
            </a:r>
            <a:r>
              <a:rPr lang="fr-FR" sz="3200" b="0" i="0" dirty="0">
                <a:solidFill>
                  <a:srgbClr val="040C28"/>
                </a:solidFill>
                <a:effectLst/>
                <a:latin typeface="Aptos Black" panose="020B0004020202020204" pitchFamily="34" charset="0"/>
              </a:rPr>
              <a:t>1858</a:t>
            </a:r>
            <a:endParaRPr lang="fr-FR" sz="32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74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C6522D1-8AEC-DBD8-8954-3BF792FB9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7EAB3C3-D896-E29B-49D0-DF48B78F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99" y="1235869"/>
            <a:ext cx="5764801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48FFDE9-6F73-E11D-F774-14568C95E0AD}"/>
              </a:ext>
            </a:extLst>
          </p:cNvPr>
          <p:cNvSpPr txBox="1"/>
          <p:nvPr/>
        </p:nvSpPr>
        <p:spPr>
          <a:xfrm>
            <a:off x="6273300" y="1002536"/>
            <a:ext cx="609790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sz="3200" b="1" dirty="0">
                <a:latin typeface="Aptos Black" panose="020B0004020202020204" pitchFamily="34" charset="0"/>
              </a:rPr>
              <a:t>-il </a:t>
            </a:r>
            <a:r>
              <a:rPr lang="fr-FR" sz="3200" b="1" dirty="0" err="1">
                <a:latin typeface="Aptos Black" panose="020B0004020202020204" pitchFamily="34" charset="0"/>
              </a:rPr>
              <a:t>pittore</a:t>
            </a:r>
            <a:r>
              <a:rPr lang="fr-FR" sz="3200" b="1" i="0" u="none" strike="noStrike" dirty="0">
                <a:effectLst/>
                <a:latin typeface="Aptos Black" panose="020B0004020202020204" pitchFamily="34" charset="0"/>
              </a:rPr>
              <a:t> è </a:t>
            </a:r>
            <a:r>
              <a:rPr lang="fr-FR" sz="3200" b="1" i="0" u="none" strike="noStrike" dirty="0" err="1">
                <a:effectLst/>
                <a:latin typeface="Aptos Black" panose="020B0004020202020204" pitchFamily="34" charset="0"/>
              </a:rPr>
              <a:t>viviano</a:t>
            </a:r>
            <a:r>
              <a:rPr lang="fr-FR" sz="3200" b="1" i="0" u="none" strike="noStrike" dirty="0">
                <a:effectLst/>
                <a:latin typeface="Aptos Black" panose="020B0004020202020204" pitchFamily="34" charset="0"/>
              </a:rPr>
              <a:t> </a:t>
            </a:r>
            <a:r>
              <a:rPr lang="fr-FR" sz="3200" b="1" i="0" u="none" strike="noStrike" dirty="0" err="1">
                <a:effectLst/>
                <a:latin typeface="Aptos Black" panose="020B0004020202020204" pitchFamily="34" charset="0"/>
              </a:rPr>
              <a:t>codazzi</a:t>
            </a:r>
            <a:endParaRPr lang="fr-FR" sz="3200" dirty="0">
              <a:latin typeface="Aptos Black" panose="020B00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06E68BA-84C5-B715-E287-77E2D014D14E}"/>
              </a:ext>
            </a:extLst>
          </p:cNvPr>
          <p:cNvSpPr txBox="1"/>
          <p:nvPr/>
        </p:nvSpPr>
        <p:spPr>
          <a:xfrm>
            <a:off x="6626542" y="2021011"/>
            <a:ext cx="5391421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3200" dirty="0">
                <a:latin typeface="Aptos Black" panose="020B0004020202020204" pitchFamily="34" charset="0"/>
              </a:rPr>
              <a:t>-Il </a:t>
            </a:r>
            <a:r>
              <a:rPr lang="fr-FR" sz="3200" dirty="0" err="1">
                <a:latin typeface="Aptos Black" panose="020B0004020202020204" pitchFamily="34" charset="0"/>
              </a:rPr>
              <a:t>titolo</a:t>
            </a:r>
            <a:r>
              <a:rPr lang="fr-FR" sz="3200" dirty="0">
                <a:latin typeface="Aptos Black" panose="020B0004020202020204" pitchFamily="34" charset="0"/>
              </a:rPr>
              <a:t> è </a:t>
            </a:r>
            <a:r>
              <a:rPr lang="it-IT" sz="3200" b="0" i="0" dirty="0">
                <a:effectLst/>
                <a:latin typeface="Aptos Black" panose="020B0004020202020204" pitchFamily="34" charset="0"/>
              </a:rPr>
              <a:t>Festa nella Villa di Poggiorreale</a:t>
            </a:r>
          </a:p>
          <a:p>
            <a:pPr algn="ctr"/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50AA3245-908B-405F-6C25-10646800D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8180211"/>
              </p:ext>
            </p:extLst>
          </p:nvPr>
        </p:nvGraphicFramePr>
        <p:xfrm>
          <a:off x="6172200" y="3131820"/>
          <a:ext cx="6019800" cy="81280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xmlns="" val="1943115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it-IT" dirty="0">
                          <a:effectLst/>
                        </a:rPr>
                        <a:t/>
                      </a:r>
                      <a:br>
                        <a:rPr lang="it-IT" dirty="0">
                          <a:effectLst/>
                        </a:rPr>
                      </a:br>
                      <a:r>
                        <a:rPr lang="it-IT" sz="3200" dirty="0">
                          <a:effectLst/>
                          <a:latin typeface="Aptos Black" panose="020B0004020202020204" pitchFamily="34" charset="0"/>
                        </a:rPr>
                        <a:t>-Data dal 1641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0047135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834A59E-C558-9ED8-BF50-B17B21B7287A}"/>
              </a:ext>
            </a:extLst>
          </p:cNvPr>
          <p:cNvSpPr txBox="1"/>
          <p:nvPr/>
        </p:nvSpPr>
        <p:spPr>
          <a:xfrm>
            <a:off x="6384878" y="4378320"/>
            <a:ext cx="5633085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sz="3200" dirty="0">
                <a:latin typeface="Aptos Black" panose="020B0004020202020204" pitchFamily="34" charset="0"/>
              </a:rPr>
              <a:t>- </a:t>
            </a:r>
            <a:r>
              <a:rPr lang="fr-FR" sz="3200" dirty="0" err="1">
                <a:latin typeface="Aptos Black" panose="020B0004020202020204" pitchFamily="34" charset="0"/>
              </a:rPr>
              <a:t>Vediamo</a:t>
            </a:r>
            <a:r>
              <a:rPr lang="fr-FR" sz="3200" dirty="0">
                <a:latin typeface="Aptos Black" panose="020B0004020202020204" pitchFamily="34" charset="0"/>
              </a:rPr>
              <a:t> a </a:t>
            </a:r>
            <a:r>
              <a:rPr lang="fr-FR" sz="3200" dirty="0" err="1">
                <a:latin typeface="Aptos Black" panose="020B0004020202020204" pitchFamily="34" charset="0"/>
              </a:rPr>
              <a:t>destra</a:t>
            </a:r>
            <a:r>
              <a:rPr lang="fr-FR" sz="3200" dirty="0">
                <a:latin typeface="Aptos Black" panose="020B0004020202020204" pitchFamily="34" charset="0"/>
              </a:rPr>
              <a:t>  un </a:t>
            </a:r>
            <a:r>
              <a:rPr lang="fr-FR" sz="3200" dirty="0" err="1">
                <a:latin typeface="Aptos Black" panose="020B0004020202020204" pitchFamily="34" charset="0"/>
              </a:rPr>
              <a:t>edificio</a:t>
            </a:r>
            <a:r>
              <a:rPr lang="fr-FR" sz="3200" dirty="0">
                <a:latin typeface="Aptos Black" panose="020B0004020202020204" pitchFamily="34" charset="0"/>
              </a:rPr>
              <a:t>,</a:t>
            </a:r>
            <a:r>
              <a:rPr lang="it-IT" sz="3200" dirty="0">
                <a:latin typeface="Aptos Black" panose="020B0004020202020204" pitchFamily="34" charset="0"/>
              </a:rPr>
              <a:t> a sinistra ci sono persone</a:t>
            </a:r>
            <a:endParaRPr lang="fr-FR" sz="32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71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5DB4761-6DB5-81B4-CF29-F2FF508B7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bertino – O Sole Mio - The Great Songs Of Italy – Vinyl (LP, Album,  Mono), 1961 [r5191392] | Discogs">
            <a:extLst>
              <a:ext uri="{FF2B5EF4-FFF2-40B4-BE49-F238E27FC236}">
                <a16:creationId xmlns:a16="http://schemas.microsoft.com/office/drawing/2014/main" xmlns="" id="{FA89D346-B636-47AE-4B0A-885705FB7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3" t="1959" b="1554"/>
          <a:stretch/>
        </p:blipFill>
        <p:spPr bwMode="auto">
          <a:xfrm>
            <a:off x="342900" y="617220"/>
            <a:ext cx="5593080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DB282B15-7CAC-7197-1AFD-31EEE25BBEC3}"/>
              </a:ext>
            </a:extLst>
          </p:cNvPr>
          <p:cNvGrpSpPr/>
          <p:nvPr/>
        </p:nvGrpSpPr>
        <p:grpSpPr>
          <a:xfrm>
            <a:off x="5798820" y="1109812"/>
            <a:ext cx="6760844" cy="4455495"/>
            <a:chOff x="6096000" y="1152644"/>
            <a:chExt cx="6760844" cy="445549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F43F53F9-ACA2-49AD-E9F0-1CE2AC51A620}"/>
                </a:ext>
              </a:extLst>
            </p:cNvPr>
            <p:cNvSpPr txBox="1"/>
            <p:nvPr/>
          </p:nvSpPr>
          <p:spPr>
            <a:xfrm>
              <a:off x="6386513" y="1152644"/>
              <a:ext cx="60979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500"/>
                </a:spcAft>
              </a:pPr>
              <a:r>
                <a:rPr lang="fr-FR" sz="3200" b="1" i="0" dirty="0">
                  <a:solidFill>
                    <a:srgbClr val="151414"/>
                  </a:solidFill>
                  <a:effectLst/>
                  <a:latin typeface="Aptos Black" panose="020B0004020202020204" pitchFamily="34" charset="0"/>
                </a:rPr>
                <a:t>- Il </a:t>
              </a:r>
              <a:r>
                <a:rPr lang="fr-FR" sz="3200" b="1" i="0" dirty="0" err="1">
                  <a:solidFill>
                    <a:srgbClr val="151414"/>
                  </a:solidFill>
                  <a:effectLst/>
                  <a:latin typeface="Aptos Black" panose="020B0004020202020204" pitchFamily="34" charset="0"/>
                </a:rPr>
                <a:t>titolo</a:t>
              </a:r>
              <a:r>
                <a:rPr lang="fr-FR" sz="3200" b="1" i="0" dirty="0">
                  <a:solidFill>
                    <a:srgbClr val="151414"/>
                  </a:solidFill>
                  <a:effectLst/>
                  <a:latin typeface="Aptos Black" panose="020B0004020202020204" pitchFamily="34" charset="0"/>
                </a:rPr>
                <a:t> è O Sole </a:t>
              </a:r>
              <a:r>
                <a:rPr lang="fr-FR" sz="3200" b="1" i="0" dirty="0" err="1">
                  <a:solidFill>
                    <a:srgbClr val="151414"/>
                  </a:solidFill>
                  <a:effectLst/>
                  <a:latin typeface="Aptos Black" panose="020B0004020202020204" pitchFamily="34" charset="0"/>
                </a:rPr>
                <a:t>mio</a:t>
              </a:r>
              <a:endParaRPr lang="fr-FR" sz="3200" b="1" i="0" dirty="0">
                <a:solidFill>
                  <a:srgbClr val="151414"/>
                </a:solidFill>
                <a:effectLst/>
                <a:latin typeface="Aptos Black" panose="020B0004020202020204" pitchFamily="34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67EA4189-F8CD-675C-F333-6C85E5AEB974}"/>
                </a:ext>
              </a:extLst>
            </p:cNvPr>
            <p:cNvSpPr txBox="1"/>
            <p:nvPr/>
          </p:nvSpPr>
          <p:spPr>
            <a:xfrm>
              <a:off x="6237923" y="3045172"/>
              <a:ext cx="63950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0" i="0" dirty="0">
                  <a:solidFill>
                    <a:srgbClr val="202122"/>
                  </a:solidFill>
                  <a:effectLst/>
                  <a:latin typeface="Aptos Black" panose="020B0004020202020204" pitchFamily="34" charset="0"/>
                </a:rPr>
                <a:t>-Data dal 1907</a:t>
              </a:r>
              <a:endParaRPr lang="fr-FR" sz="3200" dirty="0">
                <a:latin typeface="Aptos Black" panose="020B000402020202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790B6855-8AE8-593C-6C43-5B3208B84A35}"/>
                </a:ext>
              </a:extLst>
            </p:cNvPr>
            <p:cNvSpPr txBox="1"/>
            <p:nvPr/>
          </p:nvSpPr>
          <p:spPr>
            <a:xfrm>
              <a:off x="6096000" y="5023364"/>
              <a:ext cx="67608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202122"/>
                  </a:solidFill>
                  <a:latin typeface="Aptos Black" panose="020B0004020202020204" pitchFamily="34" charset="0"/>
                </a:rPr>
                <a:t>-</a:t>
              </a:r>
              <a:r>
                <a:rPr lang="fr-FR" sz="3200" b="1" i="0" dirty="0">
                  <a:effectLst/>
                  <a:latin typeface="Aptos Black" panose="020B0004020202020204" pitchFamily="34" charset="0"/>
                </a:rPr>
                <a:t>l’</a:t>
              </a:r>
              <a:r>
                <a:rPr lang="fr-FR" sz="3200" b="1" i="0" dirty="0" err="1">
                  <a:effectLst/>
                  <a:latin typeface="Aptos Black" panose="020B0004020202020204" pitchFamily="34" charset="0"/>
                </a:rPr>
                <a:t>autore</a:t>
              </a:r>
              <a:r>
                <a:rPr lang="fr-FR" sz="3200" b="1" i="0" dirty="0">
                  <a:effectLst/>
                  <a:latin typeface="Aptos Black" panose="020B0004020202020204" pitchFamily="34" charset="0"/>
                </a:rPr>
                <a:t> è Giovanni </a:t>
              </a:r>
              <a:r>
                <a:rPr lang="fr-FR" sz="3200" b="1" dirty="0" err="1">
                  <a:latin typeface="Aptos Black" panose="020B0004020202020204" pitchFamily="34" charset="0"/>
                </a:rPr>
                <a:t>C</a:t>
              </a:r>
              <a:r>
                <a:rPr lang="fr-FR" sz="3200" b="1" i="0" dirty="0" err="1">
                  <a:effectLst/>
                  <a:latin typeface="Aptos Black" panose="020B0004020202020204" pitchFamily="34" charset="0"/>
                </a:rPr>
                <a:t>apurro</a:t>
              </a:r>
              <a:endParaRPr lang="fr-FR" sz="3200" b="1" dirty="0">
                <a:latin typeface="Aptos Black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603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5C8712E-21DB-2D6F-7C90-E4801EC43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ucky Luciano">
            <a:extLst>
              <a:ext uri="{FF2B5EF4-FFF2-40B4-BE49-F238E27FC236}">
                <a16:creationId xmlns:a16="http://schemas.microsoft.com/office/drawing/2014/main" xmlns="" id="{BAC21D42-426B-C100-98AF-A39B99EE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93" y="513816"/>
            <a:ext cx="4351020" cy="58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F8F273B0-A4DA-38FC-3723-85C3D2BA9AE4}"/>
              </a:ext>
            </a:extLst>
          </p:cNvPr>
          <p:cNvGrpSpPr/>
          <p:nvPr/>
        </p:nvGrpSpPr>
        <p:grpSpPr>
          <a:xfrm>
            <a:off x="5684714" y="1218367"/>
            <a:ext cx="6097904" cy="4464188"/>
            <a:chOff x="5684714" y="1241227"/>
            <a:chExt cx="6097904" cy="4464188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xmlns="" id="{1D2D6F8A-3124-FC16-65EF-30696356D4B6}"/>
                </a:ext>
              </a:extLst>
            </p:cNvPr>
            <p:cNvSpPr txBox="1"/>
            <p:nvPr/>
          </p:nvSpPr>
          <p:spPr>
            <a:xfrm>
              <a:off x="6310149" y="1241227"/>
              <a:ext cx="49211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ptos Black" panose="020B0004020202020204" pitchFamily="34" charset="0"/>
                </a:rPr>
                <a:t>-Il </a:t>
              </a:r>
              <a:r>
                <a:rPr lang="fr-FR" sz="3200" dirty="0" err="1">
                  <a:latin typeface="Aptos Black" panose="020B0004020202020204" pitchFamily="34" charset="0"/>
                </a:rPr>
                <a:t>titolo</a:t>
              </a:r>
              <a:r>
                <a:rPr lang="fr-FR" sz="3200" dirty="0">
                  <a:latin typeface="Aptos Black" panose="020B0004020202020204" pitchFamily="34" charset="0"/>
                </a:rPr>
                <a:t> è Lucky Luciano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6A5F6BE8-97E8-ECC6-C51F-3E4BB1A29F3A}"/>
                </a:ext>
              </a:extLst>
            </p:cNvPr>
            <p:cNvSpPr txBox="1"/>
            <p:nvPr/>
          </p:nvSpPr>
          <p:spPr>
            <a:xfrm>
              <a:off x="7238287" y="5120640"/>
              <a:ext cx="29907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ptos Black" panose="020B0004020202020204" pitchFamily="34" charset="0"/>
                </a:rPr>
                <a:t>-Data dal 1973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98130F68-C0C3-7E86-4B14-F28497F7D9E7}"/>
                </a:ext>
              </a:extLst>
            </p:cNvPr>
            <p:cNvSpPr txBox="1"/>
            <p:nvPr/>
          </p:nvSpPr>
          <p:spPr>
            <a:xfrm>
              <a:off x="5684714" y="2934712"/>
              <a:ext cx="609790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latin typeface="Arial Black" panose="020B0A04020102020204" pitchFamily="34" charset="0"/>
                </a:rPr>
                <a:t>- Il </a:t>
              </a:r>
              <a:r>
                <a:rPr lang="fr-FR" sz="3200" dirty="0" err="1">
                  <a:latin typeface="Arial Black" panose="020B0A04020102020204" pitchFamily="34" charset="0"/>
                </a:rPr>
                <a:t>regista</a:t>
              </a:r>
              <a:r>
                <a:rPr lang="fr-FR" sz="3200" dirty="0">
                  <a:latin typeface="Arial Black" panose="020B0A04020102020204" pitchFamily="34" charset="0"/>
                </a:rPr>
                <a:t> è Francesco Rosi</a:t>
              </a:r>
              <a:r>
                <a:rPr lang="fr-FR" sz="3200" b="0" i="0" dirty="0">
                  <a:solidFill>
                    <a:srgbClr val="1A1A1A"/>
                  </a:solidFill>
                  <a:effectLst/>
                  <a:latin typeface="Arial Black" panose="020B0A04020102020204" pitchFamily="34" charset="0"/>
                </a:rPr>
                <a:t> </a:t>
              </a:r>
              <a:endParaRPr lang="fr-FR" sz="3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920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8D01107-8DFC-558F-12AA-CEF602457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9D3816C-D892-CFC8-1DA4-74845E660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92"/>
          <a:stretch/>
        </p:blipFill>
        <p:spPr bwMode="auto">
          <a:xfrm>
            <a:off x="425639" y="325755"/>
            <a:ext cx="4654868" cy="62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CCA3A1E8-6883-549C-09D0-ECD7A81A987A}"/>
              </a:ext>
            </a:extLst>
          </p:cNvPr>
          <p:cNvGrpSpPr/>
          <p:nvPr/>
        </p:nvGrpSpPr>
        <p:grpSpPr>
          <a:xfrm>
            <a:off x="5582732" y="856713"/>
            <a:ext cx="6829424" cy="5614155"/>
            <a:chOff x="5571302" y="1106210"/>
            <a:chExt cx="6829424" cy="5614155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xmlns="" id="{7C1C11BF-DC2F-AC45-4C05-AACDA9C11774}"/>
                </a:ext>
              </a:extLst>
            </p:cNvPr>
            <p:cNvSpPr txBox="1"/>
            <p:nvPr/>
          </p:nvSpPr>
          <p:spPr>
            <a:xfrm>
              <a:off x="5872134" y="1106210"/>
              <a:ext cx="57312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ptos Black" panose="020B0004020202020204" pitchFamily="34" charset="0"/>
                </a:rPr>
                <a:t>-</a:t>
              </a:r>
              <a:r>
                <a:rPr lang="fr-FR" sz="3200" dirty="0">
                  <a:latin typeface="Arial Black" panose="020B0A04020102020204" pitchFamily="34" charset="0"/>
                </a:rPr>
                <a:t>L'</a:t>
              </a:r>
              <a:r>
                <a:rPr lang="fr-FR" sz="3200" dirty="0" err="1">
                  <a:latin typeface="Arial Black" panose="020B0A04020102020204" pitchFamily="34" charset="0"/>
                </a:rPr>
                <a:t>artista</a:t>
              </a:r>
              <a:r>
                <a:rPr lang="fr-FR" sz="3200" dirty="0">
                  <a:latin typeface="Arial Black" panose="020B0A04020102020204" pitchFamily="34" charset="0"/>
                </a:rPr>
                <a:t> è Mario </a:t>
              </a:r>
              <a:r>
                <a:rPr lang="fr-FR" sz="3200" dirty="0" err="1">
                  <a:latin typeface="Arial Black" panose="020B0A04020102020204" pitchFamily="34" charset="0"/>
                </a:rPr>
                <a:t>Filardi</a:t>
              </a:r>
              <a:r>
                <a:rPr lang="fr-FR" sz="3200" dirty="0"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77D6181C-ED4B-D847-9199-75FF8B7860F4}"/>
                </a:ext>
              </a:extLst>
            </p:cNvPr>
            <p:cNvSpPr txBox="1"/>
            <p:nvPr/>
          </p:nvSpPr>
          <p:spPr>
            <a:xfrm>
              <a:off x="7131773" y="3847193"/>
              <a:ext cx="30741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ptos Black" panose="020B0004020202020204" pitchFamily="34" charset="0"/>
                </a:rPr>
                <a:t>-Data dal </a:t>
              </a:r>
              <a:r>
                <a:rPr lang="fr-FR" sz="3200" b="1" i="0" dirty="0">
                  <a:solidFill>
                    <a:srgbClr val="03122B"/>
                  </a:solidFill>
                  <a:effectLst/>
                  <a:latin typeface="Aptos Black" panose="020B0004020202020204" pitchFamily="34" charset="0"/>
                </a:rPr>
                <a:t>1990</a:t>
              </a:r>
              <a:r>
                <a:rPr lang="fr-FR" sz="3200" dirty="0">
                  <a:latin typeface="Aptos Black" panose="020B0004020202020204" pitchFamily="34" charset="0"/>
                </a:rPr>
                <a:t> 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57116927-8424-3E3D-F641-A59A268AB0A9}"/>
                </a:ext>
              </a:extLst>
            </p:cNvPr>
            <p:cNvSpPr txBox="1"/>
            <p:nvPr/>
          </p:nvSpPr>
          <p:spPr>
            <a:xfrm>
              <a:off x="5571302" y="2543682"/>
              <a:ext cx="68294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dirty="0">
                  <a:latin typeface="Aptos Black" panose="020B0004020202020204" pitchFamily="34" charset="0"/>
                </a:rPr>
                <a:t>-Il </a:t>
              </a:r>
              <a:r>
                <a:rPr lang="fr-FR" sz="3200" dirty="0" err="1">
                  <a:latin typeface="Aptos Black" panose="020B0004020202020204" pitchFamily="34" charset="0"/>
                </a:rPr>
                <a:t>titolo</a:t>
              </a:r>
              <a:r>
                <a:rPr lang="fr-FR" sz="3200" dirty="0">
                  <a:latin typeface="Aptos Black" panose="020B0004020202020204" pitchFamily="34" charset="0"/>
                </a:rPr>
                <a:t> è Murale di Maradona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1B4B1ED5-C29E-727E-AB75-32C2C31550C7}"/>
                </a:ext>
              </a:extLst>
            </p:cNvPr>
            <p:cNvSpPr txBox="1"/>
            <p:nvPr/>
          </p:nvSpPr>
          <p:spPr>
            <a:xfrm>
              <a:off x="5571302" y="5150705"/>
              <a:ext cx="6195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>
                  <a:latin typeface="Aptos Black" panose="020B0004020202020204" pitchFamily="34" charset="0"/>
                </a:rPr>
                <a:t>-</a:t>
              </a:r>
              <a:r>
                <a:rPr lang="it-IT" sz="3200" dirty="0">
                  <a:latin typeface="Aptos Black" panose="020B0004020202020204" pitchFamily="34" charset="0"/>
                </a:rPr>
                <a:t>Vediamo Diego Maradona con la maglietta di Napoli in un edificio</a:t>
              </a:r>
              <a:endParaRPr lang="fr-FR" sz="3200" dirty="0">
                <a:latin typeface="Aptos Black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74035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112</Words>
  <Application>Microsoft Office PowerPoint</Application>
  <PresentationFormat>Personnalisé</PresentationFormat>
  <Paragraphs>20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nathan.devos</dc:creator>
  <cp:lastModifiedBy>ablanchard</cp:lastModifiedBy>
  <cp:revision>3</cp:revision>
  <dcterms:created xsi:type="dcterms:W3CDTF">2025-03-27T15:17:09Z</dcterms:created>
  <dcterms:modified xsi:type="dcterms:W3CDTF">2025-03-31T13:31:09Z</dcterms:modified>
</cp:coreProperties>
</file>