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AC0-3CD9-4660-8ADD-F581975834F0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1E1C-F696-41C3-B0C1-5AC582D35A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AC0-3CD9-4660-8ADD-F581975834F0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1E1C-F696-41C3-B0C1-5AC582D35A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AC0-3CD9-4660-8ADD-F581975834F0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1E1C-F696-41C3-B0C1-5AC582D35A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AC0-3CD9-4660-8ADD-F581975834F0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1E1C-F696-41C3-B0C1-5AC582D35A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AC0-3CD9-4660-8ADD-F581975834F0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1E1C-F696-41C3-B0C1-5AC582D35A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AC0-3CD9-4660-8ADD-F581975834F0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1E1C-F696-41C3-B0C1-5AC582D35A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AC0-3CD9-4660-8ADD-F581975834F0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1E1C-F696-41C3-B0C1-5AC582D35A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AC0-3CD9-4660-8ADD-F581975834F0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1E1C-F696-41C3-B0C1-5AC582D35A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AC0-3CD9-4660-8ADD-F581975834F0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1E1C-F696-41C3-B0C1-5AC582D35A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AC0-3CD9-4660-8ADD-F581975834F0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1E1C-F696-41C3-B0C1-5AC582D35A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AC0-3CD9-4660-8ADD-F581975834F0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1E1C-F696-41C3-B0C1-5AC582D35A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5AC0-3CD9-4660-8ADD-F581975834F0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31E1C-F696-41C3-B0C1-5AC582D35A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yokai1-022kasyadokuro-600x4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816778" cy="71737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612560" cy="6237312"/>
          </a:xfrm>
        </p:spPr>
        <p:txBody>
          <a:bodyPr>
            <a:norm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fr-FR" sz="5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fr-FR" sz="5400" dirty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fr-FR" sz="5400" dirty="0">
                <a:solidFill>
                  <a:srgbClr val="FF0000"/>
                </a:solidFill>
                <a:latin typeface="Algerian" pitchFamily="82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Algerian" pitchFamily="82" charset="0"/>
              </a:rPr>
              <a:t>Les </a:t>
            </a:r>
            <a:r>
              <a:rPr lang="fr-FR" sz="7200" dirty="0" err="1" smtClean="0">
                <a:solidFill>
                  <a:srgbClr val="FF0000"/>
                </a:solidFill>
                <a:latin typeface="Algerian" pitchFamily="82" charset="0"/>
              </a:rPr>
              <a:t>yokaï</a:t>
            </a:r>
            <a:endParaRPr lang="fr-FR" sz="7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2642" name="AutoShape 2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44" name="AutoShape 4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46" name="AutoShape 6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48" name="AutoShape 8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>Plan</a:t>
            </a:r>
            <a:endParaRPr lang="fr-FR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Baskerville Old Face" pitchFamily="18" charset="0"/>
              </a:rPr>
              <a:t>Introduction</a:t>
            </a:r>
          </a:p>
          <a:p>
            <a:r>
              <a:rPr lang="fr-FR" dirty="0" smtClean="0">
                <a:latin typeface="Baskerville Old Face" pitchFamily="18" charset="0"/>
              </a:rPr>
              <a:t>Histoire des </a:t>
            </a:r>
            <a:r>
              <a:rPr lang="fr-FR" dirty="0" err="1" smtClean="0">
                <a:latin typeface="Baskerville Old Face" pitchFamily="18" charset="0"/>
              </a:rPr>
              <a:t>Yokaï</a:t>
            </a:r>
            <a:endParaRPr lang="fr-FR" dirty="0" smtClean="0">
              <a:latin typeface="Baskerville Old Face" pitchFamily="18" charset="0"/>
            </a:endParaRPr>
          </a:p>
          <a:p>
            <a:r>
              <a:rPr lang="fr-FR" dirty="0" smtClean="0">
                <a:latin typeface="Baskerville Old Face" pitchFamily="18" charset="0"/>
              </a:rPr>
              <a:t>Types de </a:t>
            </a:r>
            <a:r>
              <a:rPr lang="fr-FR" dirty="0" err="1" smtClean="0">
                <a:latin typeface="Baskerville Old Face" pitchFamily="18" charset="0"/>
              </a:rPr>
              <a:t>Yokaï</a:t>
            </a:r>
            <a:endParaRPr lang="fr-FR" dirty="0" smtClean="0">
              <a:latin typeface="Baskerville Old Face" pitchFamily="18" charset="0"/>
            </a:endParaRPr>
          </a:p>
          <a:p>
            <a:r>
              <a:rPr lang="fr-FR" dirty="0" smtClean="0">
                <a:latin typeface="Baskerville Old Face" pitchFamily="18" charset="0"/>
              </a:rPr>
              <a:t>Influence sur le temps</a:t>
            </a:r>
            <a:endParaRPr lang="fr-FR" dirty="0">
              <a:latin typeface="Baskerville Old Face" pitchFamily="18" charset="0"/>
            </a:endParaRPr>
          </a:p>
        </p:txBody>
      </p:sp>
      <p:pic>
        <p:nvPicPr>
          <p:cNvPr id="99330" name="Picture 2" descr="RÃ©sultat de recherche d'images pour &quot;yokai jap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20888"/>
            <a:ext cx="3753289" cy="3867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>Introduction</a:t>
            </a:r>
            <a:endParaRPr lang="fr-FR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5875" algn="just">
              <a:buNone/>
            </a:pPr>
            <a:r>
              <a:rPr lang="fr-FR" dirty="0" smtClean="0">
                <a:latin typeface="Baskerville Old Face" pitchFamily="18" charset="0"/>
              </a:rPr>
              <a:t>Le </a:t>
            </a:r>
            <a:r>
              <a:rPr lang="fr-FR" dirty="0">
                <a:latin typeface="Baskerville Old Face" pitchFamily="18" charset="0"/>
              </a:rPr>
              <a:t>mot </a:t>
            </a:r>
            <a:r>
              <a:rPr lang="fr-FR" dirty="0" err="1">
                <a:latin typeface="Baskerville Old Face" pitchFamily="18" charset="0"/>
              </a:rPr>
              <a:t>Yokai</a:t>
            </a:r>
            <a:r>
              <a:rPr lang="fr-FR" dirty="0">
                <a:latin typeface="Baskerville Old Face" pitchFamily="18" charset="0"/>
              </a:rPr>
              <a:t> est composé du kanji -</a:t>
            </a:r>
            <a:r>
              <a:rPr lang="fr-FR" dirty="0" err="1">
                <a:latin typeface="Baskerville Old Face" pitchFamily="18" charset="0"/>
              </a:rPr>
              <a:t>Yô</a:t>
            </a:r>
            <a:r>
              <a:rPr lang="fr-FR" dirty="0">
                <a:latin typeface="Baskerville Old Face" pitchFamily="18" charset="0"/>
              </a:rPr>
              <a:t>  </a:t>
            </a:r>
            <a:r>
              <a:rPr lang="fr-FR" dirty="0" smtClean="0">
                <a:latin typeface="Baskerville Old Face" pitchFamily="18" charset="0"/>
              </a:rPr>
              <a:t>signifiant «</a:t>
            </a:r>
            <a:r>
              <a:rPr lang="fr-FR" dirty="0">
                <a:latin typeface="Baskerville Old Face" pitchFamily="18" charset="0"/>
              </a:rPr>
              <a:t> </a:t>
            </a:r>
            <a:r>
              <a:rPr lang="fr-FR" dirty="0" smtClean="0">
                <a:latin typeface="Baskerville Old Face" pitchFamily="18" charset="0"/>
              </a:rPr>
              <a:t>attirant</a:t>
            </a:r>
            <a:r>
              <a:rPr lang="fr-FR" dirty="0">
                <a:latin typeface="Baskerville Old Face" pitchFamily="18" charset="0"/>
              </a:rPr>
              <a:t> », « ensorcelant » ou « calamité » et du kanji –</a:t>
            </a:r>
            <a:r>
              <a:rPr lang="fr-FR" dirty="0" err="1">
                <a:latin typeface="Baskerville Old Face" pitchFamily="18" charset="0"/>
              </a:rPr>
              <a:t>Kaï</a:t>
            </a:r>
            <a:r>
              <a:rPr lang="fr-FR" dirty="0">
                <a:latin typeface="Baskerville Old Face" pitchFamily="18" charset="0"/>
              </a:rPr>
              <a:t> </a:t>
            </a:r>
            <a:r>
              <a:rPr lang="fr-FR" dirty="0" smtClean="0">
                <a:latin typeface="Baskerville Old Face" pitchFamily="18" charset="0"/>
              </a:rPr>
              <a:t>«</a:t>
            </a:r>
            <a:r>
              <a:rPr lang="fr-FR" dirty="0">
                <a:latin typeface="Baskerville Old Face" pitchFamily="18" charset="0"/>
              </a:rPr>
              <a:t>  apparition » ou « mystérieux </a:t>
            </a:r>
            <a:r>
              <a:rPr lang="fr-FR" dirty="0" smtClean="0">
                <a:latin typeface="Baskerville Old Face" pitchFamily="18" charset="0"/>
              </a:rPr>
              <a:t>».</a:t>
            </a:r>
            <a:r>
              <a:rPr lang="fr-FR" dirty="0" smtClean="0"/>
              <a:t> </a:t>
            </a:r>
            <a:endParaRPr lang="fr-FR" sz="3600" dirty="0">
              <a:latin typeface="Baskerville Old Face" pitchFamily="18" charset="0"/>
            </a:endParaRPr>
          </a:p>
        </p:txBody>
      </p:sp>
      <p:sp>
        <p:nvSpPr>
          <p:cNvPr id="115714" name="AutoShape 2" descr="RÃ©sultat de recherche d'images pour &quot;kanji yoka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716" name="AutoShape 4" descr="RÃ©sultat de recherche d'images pour &quot;kanji yoka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718" name="AutoShape 6" descr="RÃ©sultat de recherche d'images pour &quot;yokai kanj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720" name="AutoShape 8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722" name="AutoShape 10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724" name="AutoShape 12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 descr="ka,n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429000"/>
            <a:ext cx="3024336" cy="30243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>Les différentes périodes japonaises du </a:t>
            </a:r>
            <a:r>
              <a:rPr lang="fr-FR" dirty="0" err="1" smtClean="0">
                <a:solidFill>
                  <a:srgbClr val="FF0000"/>
                </a:solidFill>
                <a:latin typeface="Algerian" pitchFamily="82" charset="0"/>
              </a:rPr>
              <a:t>Yokai</a:t>
            </a:r>
            <a:endParaRPr lang="fr-FR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323528" y="1988840"/>
            <a:ext cx="8820472" cy="3528392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852936"/>
            <a:ext cx="1440160" cy="1800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275856" y="2852936"/>
            <a:ext cx="504056" cy="18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292080" y="2852936"/>
            <a:ext cx="1584176" cy="1800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763688" y="2852936"/>
            <a:ext cx="504056" cy="18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267744" y="2852936"/>
            <a:ext cx="504056" cy="18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771800" y="2852936"/>
            <a:ext cx="504056" cy="18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283968" y="2852936"/>
            <a:ext cx="504056" cy="18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788024" y="2852936"/>
            <a:ext cx="504056" cy="18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779912" y="2852936"/>
            <a:ext cx="504056" cy="18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876256" y="2852936"/>
            <a:ext cx="504056" cy="18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467544" y="321297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ambria" pitchFamily="18" charset="0"/>
              </a:rPr>
              <a:t>Période de  NARA</a:t>
            </a:r>
            <a:endParaRPr lang="fr-FR" sz="2400" dirty="0">
              <a:latin typeface="Cambria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436096" y="3212976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ambria" pitchFamily="18" charset="0"/>
              </a:rPr>
              <a:t>Période de EDO</a:t>
            </a:r>
            <a:endParaRPr lang="fr-FR" sz="2400" dirty="0">
              <a:latin typeface="Cambria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380312" y="2996952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ambria" pitchFamily="18" charset="0"/>
              </a:rPr>
              <a:t>Période Actuelle</a:t>
            </a:r>
            <a:endParaRPr lang="fr-FR" sz="2400" dirty="0">
              <a:latin typeface="Cambria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380312" y="371703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ambria" pitchFamily="18" charset="0"/>
              </a:rPr>
              <a:t>Etat du Japon</a:t>
            </a:r>
            <a:endParaRPr lang="fr-FR" sz="2400" dirty="0">
              <a:latin typeface="Cambria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95536" y="465313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mbria" pitchFamily="18" charset="0"/>
              </a:rPr>
              <a:t>710 - 784</a:t>
            </a:r>
            <a:endParaRPr lang="fr-FR" sz="2000" dirty="0">
              <a:latin typeface="Cambria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292080" y="465313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mbria" pitchFamily="18" charset="0"/>
              </a:rPr>
              <a:t>1603 – 1868</a:t>
            </a:r>
            <a:endParaRPr lang="fr-FR" sz="2000" dirty="0">
              <a:latin typeface="Cambria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380312" y="4869160"/>
            <a:ext cx="1548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latin typeface="Cambria" pitchFamily="18" charset="0"/>
              </a:rPr>
              <a:t>1945 – Aujourd’hui</a:t>
            </a:r>
            <a:endParaRPr lang="fr-FR" sz="20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>Histoire des </a:t>
            </a:r>
            <a:r>
              <a:rPr lang="fr-FR" dirty="0" err="1" smtClean="0">
                <a:solidFill>
                  <a:srgbClr val="FF0000"/>
                </a:solidFill>
                <a:latin typeface="Algerian" pitchFamily="82" charset="0"/>
              </a:rPr>
              <a:t>Yokai</a:t>
            </a:r>
            <a:endParaRPr lang="fr-FR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4690" name="AutoShape 2" descr="RÃ©sultat de recherche d'images pour &quot;ere ed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 descr="e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2857500" cy="2800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ZoneTexte 6"/>
          <p:cNvSpPr txBox="1"/>
          <p:nvPr/>
        </p:nvSpPr>
        <p:spPr>
          <a:xfrm>
            <a:off x="3851920" y="198884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Baskerville Old Face" pitchFamily="18" charset="0"/>
              </a:rPr>
              <a:t>Le japon sous l’ère Edo (1603 -1868)</a:t>
            </a:r>
          </a:p>
        </p:txBody>
      </p:sp>
      <p:sp>
        <p:nvSpPr>
          <p:cNvPr id="114692" name="AutoShape 4" descr="RÃ©sultat de recherche d'images pour &quot;ere ed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 descr="yōkai-Sawaki-Suus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717032"/>
            <a:ext cx="3740075" cy="2368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683568" y="5373216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Baskerville Old Face" pitchFamily="18" charset="0"/>
              </a:rPr>
              <a:t>Représentation d’un </a:t>
            </a:r>
            <a:r>
              <a:rPr lang="fr-FR" sz="2800" dirty="0" err="1" smtClean="0">
                <a:latin typeface="Baskerville Old Face" pitchFamily="18" charset="0"/>
              </a:rPr>
              <a:t>yokai</a:t>
            </a:r>
            <a:r>
              <a:rPr lang="fr-FR" sz="2800" dirty="0" smtClean="0">
                <a:latin typeface="Baskerville Old Face" pitchFamily="18" charset="0"/>
              </a:rPr>
              <a:t> sous l’ère Edo </a:t>
            </a:r>
            <a:endParaRPr lang="fr-FR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>Types de </a:t>
            </a:r>
            <a:r>
              <a:rPr lang="fr-FR" dirty="0" err="1" smtClean="0">
                <a:solidFill>
                  <a:srgbClr val="FF0000"/>
                </a:solidFill>
                <a:latin typeface="Algerian" pitchFamily="82" charset="0"/>
              </a:rPr>
              <a:t>Yokai</a:t>
            </a:r>
            <a:endParaRPr lang="fr-FR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5896" y="5893297"/>
            <a:ext cx="1728192" cy="964703"/>
          </a:xfrm>
        </p:spPr>
        <p:txBody>
          <a:bodyPr>
            <a:normAutofit/>
          </a:bodyPr>
          <a:lstStyle/>
          <a:p>
            <a:pPr marL="169863" indent="15875">
              <a:buFont typeface="Wingdings" pitchFamily="2" charset="2"/>
              <a:buChar char="Ø"/>
            </a:pPr>
            <a:r>
              <a:rPr lang="fr-FR" dirty="0" smtClean="0">
                <a:latin typeface="Baskerville Old Face" pitchFamily="18" charset="0"/>
              </a:rPr>
              <a:t> </a:t>
            </a:r>
            <a:r>
              <a:rPr lang="fr-FR" dirty="0" err="1" smtClean="0">
                <a:latin typeface="Baskerville Old Face" pitchFamily="18" charset="0"/>
              </a:rPr>
              <a:t>Oni</a:t>
            </a:r>
            <a:endParaRPr lang="fr-FR" dirty="0" smtClean="0">
              <a:latin typeface="Baskerville Old Face" pitchFamily="18" charset="0"/>
            </a:endParaRPr>
          </a:p>
        </p:txBody>
      </p:sp>
      <p:sp>
        <p:nvSpPr>
          <p:cNvPr id="113666" name="AutoShape 2" descr="RÃ©sultat de recherche d'images pour &quot;yokai oni estamp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 descr="o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571744"/>
            <a:ext cx="2088232" cy="3132347"/>
          </a:xfrm>
          <a:prstGeom prst="rect">
            <a:avLst/>
          </a:prstGeom>
        </p:spPr>
      </p:pic>
      <p:pic>
        <p:nvPicPr>
          <p:cNvPr id="6" name="Image 5" descr="teng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714488"/>
            <a:ext cx="2627784" cy="2964469"/>
          </a:xfrm>
          <a:prstGeom prst="rect">
            <a:avLst/>
          </a:prstGeom>
        </p:spPr>
      </p:pic>
      <p:pic>
        <p:nvPicPr>
          <p:cNvPr id="7" name="Image 6" descr="ten..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268760"/>
            <a:ext cx="2160240" cy="301627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500826" y="4857760"/>
            <a:ext cx="1728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dirty="0" smtClean="0">
                <a:latin typeface="Cambria" pitchFamily="18" charset="0"/>
              </a:rPr>
              <a:t> </a:t>
            </a:r>
            <a:r>
              <a:rPr lang="fr-FR" sz="3200" dirty="0" err="1" smtClean="0">
                <a:latin typeface="Cambria" pitchFamily="18" charset="0"/>
              </a:rPr>
              <a:t>Tengu</a:t>
            </a:r>
            <a:endParaRPr lang="fr-FR" sz="3200" dirty="0" smtClean="0">
              <a:latin typeface="Cambria" pitchFamily="18" charset="0"/>
            </a:endParaRP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915816" y="1484784"/>
            <a:ext cx="3275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dirty="0" smtClean="0">
                <a:latin typeface="Baskerville Old Face" pitchFamily="18" charset="0"/>
              </a:rPr>
              <a:t> </a:t>
            </a:r>
            <a:r>
              <a:rPr lang="fr-FR" sz="3200" dirty="0" err="1" smtClean="0">
                <a:latin typeface="Baskerville Old Face" pitchFamily="18" charset="0"/>
              </a:rPr>
              <a:t>Tsukumogami</a:t>
            </a:r>
            <a:r>
              <a:rPr lang="fr-FR" sz="3200" dirty="0" smtClean="0">
                <a:latin typeface="Baskerville Old Face" pitchFamily="18" charset="0"/>
              </a:rPr>
              <a:t> </a:t>
            </a:r>
            <a:endParaRPr lang="fr-FR" sz="3200" dirty="0" smtClean="0">
              <a:latin typeface="Cambria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>Influence sur le temps : dans le passé…</a:t>
            </a:r>
            <a:endParaRPr lang="fr-FR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43608" y="26369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098" name="Picture 2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933056"/>
            <a:ext cx="4608512" cy="2304256"/>
          </a:xfrm>
          <a:prstGeom prst="rect">
            <a:avLst/>
          </a:prstGeom>
          <a:noFill/>
        </p:spPr>
      </p:pic>
      <p:pic>
        <p:nvPicPr>
          <p:cNvPr id="4100" name="Picture 4" descr="RÃ©sultat de recherche d'images pour &quot;yokai du quotidien des japonais&quot;"/>
          <p:cNvPicPr>
            <a:picLocks noChangeAspect="1" noChangeArrowheads="1"/>
          </p:cNvPicPr>
          <p:nvPr/>
        </p:nvPicPr>
        <p:blipFill>
          <a:blip r:embed="rId3" cstate="print"/>
          <a:srcRect l="1890" t="49241" r="52750" b="7312"/>
          <a:stretch>
            <a:fillRect/>
          </a:stretch>
        </p:blipFill>
        <p:spPr bwMode="auto">
          <a:xfrm>
            <a:off x="4644008" y="1628800"/>
            <a:ext cx="3456384" cy="2160240"/>
          </a:xfrm>
          <a:prstGeom prst="rect">
            <a:avLst/>
          </a:prstGeom>
          <a:noFill/>
        </p:spPr>
      </p:pic>
      <p:pic>
        <p:nvPicPr>
          <p:cNvPr id="4102" name="Picture 6" descr="RÃ©sultat de recherche d'images pour &quot;yokai du quotidien des japonais&quot;"/>
          <p:cNvPicPr>
            <a:picLocks noChangeAspect="1" noChangeArrowheads="1"/>
          </p:cNvPicPr>
          <p:nvPr/>
        </p:nvPicPr>
        <p:blipFill>
          <a:blip r:embed="rId3" cstate="print"/>
          <a:srcRect l="52919" t="3518" r="2201" b="6690"/>
          <a:stretch>
            <a:fillRect/>
          </a:stretch>
        </p:blipFill>
        <p:spPr bwMode="auto">
          <a:xfrm>
            <a:off x="251519" y="1628800"/>
            <a:ext cx="3585349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>Influence sur le temps : dans le présent…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/>
          </a:bodyPr>
          <a:lstStyle/>
          <a:p>
            <a:pPr marL="1430338" indent="-619125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000" dirty="0" smtClean="0">
                <a:latin typeface="Cambria" pitchFamily="18" charset="0"/>
              </a:rPr>
              <a:t>Les jeux vidéos </a:t>
            </a:r>
          </a:p>
          <a:p>
            <a:pPr marL="1430338" indent="-619125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000" dirty="0" smtClean="0">
                <a:latin typeface="Cambria" pitchFamily="18" charset="0"/>
              </a:rPr>
              <a:t>Les films</a:t>
            </a:r>
          </a:p>
          <a:p>
            <a:pPr marL="1430338" indent="-619125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000" dirty="0" smtClean="0">
                <a:latin typeface="Cambria" pitchFamily="18" charset="0"/>
              </a:rPr>
              <a:t>Les livres, mangas </a:t>
            </a:r>
          </a:p>
          <a:p>
            <a:pPr marL="1430338" indent="-619125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000" dirty="0" smtClean="0">
                <a:latin typeface="Cambria" pitchFamily="18" charset="0"/>
              </a:rPr>
              <a:t>Les peintures </a:t>
            </a:r>
            <a:endParaRPr lang="fr-FR" sz="3000" dirty="0">
              <a:latin typeface="Cambria" pitchFamily="18" charset="0"/>
            </a:endParaRPr>
          </a:p>
        </p:txBody>
      </p:sp>
      <p:pic>
        <p:nvPicPr>
          <p:cNvPr id="2050" name="Picture 2" descr="RÃ©sultat de recherche d'images pour &quot;le voyage de chihiro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97152"/>
            <a:ext cx="2952328" cy="1661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52" name="AutoShape 4" descr="RÃ©sultat de recherche d'images pour &quot;pokemon momartik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 descr="mont..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1080120" cy="1820002"/>
          </a:xfrm>
          <a:prstGeom prst="rect">
            <a:avLst/>
          </a:prstGeom>
        </p:spPr>
      </p:pic>
      <p:sp>
        <p:nvSpPr>
          <p:cNvPr id="2054" name="AutoShape 6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 descr="kyuub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293096"/>
            <a:ext cx="3174682" cy="2085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6" name="AutoShape 8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 descr="rena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124744"/>
            <a:ext cx="2016224" cy="2606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106</Words>
  <Application>Microsoft Office PowerPoint</Application>
  <PresentationFormat>Affichage à l'écran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  Les yokaï</vt:lpstr>
      <vt:lpstr>Plan</vt:lpstr>
      <vt:lpstr>Introduction</vt:lpstr>
      <vt:lpstr>Les différentes périodes japonaises du Yokai</vt:lpstr>
      <vt:lpstr>Histoire des Yokai</vt:lpstr>
      <vt:lpstr>Types de Yokai</vt:lpstr>
      <vt:lpstr>Influence sur le temps : dans le passé…</vt:lpstr>
      <vt:lpstr>Influence sur le temps : dans le présent…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yokaï</dc:title>
  <dc:creator>ndsi3</dc:creator>
  <cp:lastModifiedBy>jean monnet</cp:lastModifiedBy>
  <cp:revision>24</cp:revision>
  <dcterms:created xsi:type="dcterms:W3CDTF">2018-10-01T11:39:34Z</dcterms:created>
  <dcterms:modified xsi:type="dcterms:W3CDTF">2018-11-19T12:50:40Z</dcterms:modified>
</cp:coreProperties>
</file>