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1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59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A982583-EA8A-E9C2-CA6B-A3EE18E5A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59C4CB4F-3402-B44E-DFEF-7C39FCFB1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8C443360-DD09-D470-5621-0D4D355F5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F5F7D-B0B6-424D-ACAA-4D64EEB9E998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A7A108DA-F93D-C11B-2966-AB0D12595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4C543D9-BFCC-EC5C-1642-23E2C4614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AE7EF-F49B-4F9D-AD8F-90777A7978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23451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4111B0B-74EB-A45F-B679-70C89980A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02D12BD-1E5F-B122-1295-62CF88A08D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2836955-C60E-DF7E-B5A8-225569996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F5F7D-B0B6-424D-ACAA-4D64EEB9E998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3F57C933-B7DF-FF48-73B9-314828E38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E6333AD-127A-40EC-4AE6-E60CECB42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AE7EF-F49B-4F9D-AD8F-90777A7978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3433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7B3592D2-96C9-E935-D8DB-E391621131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B1A77975-A07C-939D-9069-402D9D328A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E7D5FFB-1965-B235-32C3-918E28CBF2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F5F7D-B0B6-424D-ACAA-4D64EEB9E998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F200579-4424-22FE-17F0-25C84E8B8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DFD26E7E-5933-A918-E7B1-3CBBA73E8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AE7EF-F49B-4F9D-AD8F-90777A7978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07609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0F1C3DA-9CF2-39A4-4B71-FEBDD8FDD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73AC10A-36B7-8EEB-2FB8-986B0DC9C2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2741A605-982B-655C-6959-4391381DC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F5F7D-B0B6-424D-ACAA-4D64EEB9E998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670313F-9D56-35C2-DF37-A1D8B2538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EFCD57D1-A983-BA53-1F0A-A40D5A888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AE7EF-F49B-4F9D-AD8F-90777A7978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753076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41127D1-D4EE-60C2-0A71-49CE1776C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1A9027FE-965A-1ED8-F9CD-DFD6E67C27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A889DAF7-159C-FEDD-BFAE-734217241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F5F7D-B0B6-424D-ACAA-4D64EEB9E998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FEDA59E2-D3AC-C2CC-9E3A-301E4EBEC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78B4256-CEB7-E32E-F4E8-41EFA669F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AE7EF-F49B-4F9D-AD8F-90777A7978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25255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DAB02AB-40E2-BE6B-0A21-E1B4F85F2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A9C9B5B-1CEE-3968-46BE-42BE21DDED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772AC76D-F568-79F4-FB6B-5F22818B96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18FDADD7-C06E-7142-BDEF-951EB6308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F5F7D-B0B6-424D-ACAA-4D64EEB9E998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F26A461F-7E9E-EB8A-F760-B6A15321E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1F272C16-64B4-ECC2-E8D7-4CCE63491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AE7EF-F49B-4F9D-AD8F-90777A7978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2871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4C5DC3A-FA8F-B003-B0C0-E945B2381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84266467-8F4A-EE8B-56E3-D21D1AA841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6AA46069-1BEC-2158-C242-A421B34348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BD397198-C597-A654-D884-F27CD1B79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47B6FC0C-C44B-A087-4C2F-D91EC80FE0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4156937D-0C68-91BA-0A2C-C0D860378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F5F7D-B0B6-424D-ACAA-4D64EEB9E998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83E5C448-91D8-6132-F61B-319E568A4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8A5EC9F4-EB34-1514-ADE6-7BDC30248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AE7EF-F49B-4F9D-AD8F-90777A7978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06638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8D4F112-9169-5F67-D7F9-F0EBDEDEA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CAD995D6-BF52-946D-7121-CC4D0BFD9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F5F7D-B0B6-424D-ACAA-4D64EEB9E998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93FA76D5-34D3-4587-394D-59ED6046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BAE0AFAB-800B-ACA4-7FFD-CCC8AA6E9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AE7EF-F49B-4F9D-AD8F-90777A7978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203580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95073308-6C49-87C6-F34E-5A1D62C9B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F5F7D-B0B6-424D-ACAA-4D64EEB9E998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EACE32CC-7949-3182-F005-4C420D60A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BE23F63C-9F26-0B37-3D61-DB26F104B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AE7EF-F49B-4F9D-AD8F-90777A7978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90164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BDA7F2D-343F-6294-DF14-C27C96B25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483B891-DB4C-095D-3067-B11B57311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9CC14040-E357-036F-978B-DF7FA45A9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C13CE293-8F3E-7158-12CF-67E7AEA13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F5F7D-B0B6-424D-ACAA-4D64EEB9E998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C92DB05E-978B-AABC-D5C4-9A1FFEEB2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82B49638-8CFE-06F9-799E-4E6B43AE1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AE7EF-F49B-4F9D-AD8F-90777A7978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4812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8A339868-C1FD-6134-47F1-B43D724AE9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DED701CA-4837-5E8F-CB61-F99C054927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659FD607-9CE5-29D0-5A35-4CEC8A4E0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FB9AEAC2-455F-A17A-80CF-E97C24F7A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F5F7D-B0B6-424D-ACAA-4D64EEB9E998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8D89A57-4C41-55FD-9EE3-1C7869D91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384DEEC-7A31-858A-949A-2732772F9E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AE7EF-F49B-4F9D-AD8F-90777A7978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278496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7B45809A-A85E-7F0D-6340-D9F8CBAE4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0F02EE70-F1DE-D7EB-1082-25678950F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76134DB-2F38-4803-FE65-3004AA035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6F5F7D-B0B6-424D-ACAA-4D64EEB9E998}" type="datetimeFigureOut">
              <a:rPr lang="fr-FR" smtClean="0"/>
              <a:pPr/>
              <a:t>24/03/2025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6EFBC766-8137-72FA-BC32-5BB8E83A1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30EEA241-027C-BD02-4620-CC97D4340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74AE7EF-F49B-4F9D-AD8F-90777A7978B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0620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ED1780C-E0E6-0F7B-4223-5092AFB090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9A436B8-9244-693B-56EA-1A01646568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Il </a:t>
            </a:r>
            <a:r>
              <a:rPr lang="fr-FR" dirty="0" err="1"/>
              <a:t>duomo</a:t>
            </a:r>
            <a:r>
              <a:rPr lang="fr-FR" dirty="0"/>
              <a:t> si </a:t>
            </a:r>
            <a:r>
              <a:rPr lang="fr-FR" dirty="0" err="1"/>
              <a:t>chiama</a:t>
            </a:r>
            <a:r>
              <a:rPr lang="fr-FR" dirty="0"/>
              <a:t> la </a:t>
            </a:r>
            <a:r>
              <a:rPr lang="fr-FR" dirty="0" err="1"/>
              <a:t>Cattedrale</a:t>
            </a:r>
            <a:r>
              <a:rPr lang="fr-FR" dirty="0"/>
              <a:t> di Santa Maria </a:t>
            </a:r>
            <a:r>
              <a:rPr lang="fr-FR" dirty="0" err="1"/>
              <a:t>del</a:t>
            </a:r>
            <a:r>
              <a:rPr lang="fr-FR" dirty="0"/>
              <a:t> Fiore.</a:t>
            </a:r>
          </a:p>
          <a:p>
            <a:r>
              <a:rPr lang="fr-FR" dirty="0" err="1"/>
              <a:t>Gli</a:t>
            </a:r>
            <a:r>
              <a:rPr lang="fr-FR" dirty="0"/>
              <a:t> </a:t>
            </a:r>
            <a:r>
              <a:rPr lang="fr-FR" dirty="0" err="1"/>
              <a:t>architetti</a:t>
            </a:r>
            <a:r>
              <a:rPr lang="fr-FR" dirty="0"/>
              <a:t> sono Filippo Brunelleschi, Francesco </a:t>
            </a:r>
            <a:r>
              <a:rPr lang="fr-FR" dirty="0" err="1"/>
              <a:t>Talenti,Arnolfo</a:t>
            </a:r>
            <a:r>
              <a:rPr lang="fr-FR" dirty="0"/>
              <a:t> di </a:t>
            </a:r>
            <a:r>
              <a:rPr lang="fr-FR" dirty="0" err="1"/>
              <a:t>Cambio</a:t>
            </a:r>
            <a:r>
              <a:rPr lang="fr-FR" dirty="0"/>
              <a:t> e Emilio de </a:t>
            </a:r>
            <a:r>
              <a:rPr lang="fr-FR" dirty="0" err="1"/>
              <a:t>Fabris</a:t>
            </a:r>
            <a:r>
              <a:rPr lang="fr-FR" dirty="0"/>
              <a:t>.</a:t>
            </a:r>
          </a:p>
          <a:p>
            <a:r>
              <a:rPr lang="fr-FR" dirty="0"/>
              <a:t>Il </a:t>
            </a:r>
            <a:r>
              <a:rPr lang="fr-FR" dirty="0" err="1"/>
              <a:t>duomo</a:t>
            </a:r>
            <a:r>
              <a:rPr lang="fr-FR" dirty="0"/>
              <a:t> data dal 1436.</a:t>
            </a:r>
          </a:p>
        </p:txBody>
      </p:sp>
      <p:pic>
        <p:nvPicPr>
          <p:cNvPr id="1028" name="Picture 4" descr="Duomo di Firenze, storia e caratteristiche | Elle Decor">
            <a:extLst>
              <a:ext uri="{FF2B5EF4-FFF2-40B4-BE49-F238E27FC236}">
                <a16:creationId xmlns:a16="http://schemas.microsoft.com/office/drawing/2014/main" xmlns="" id="{CA647FA1-B442-C5FC-64A0-0D6297D10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67075" y="276225"/>
            <a:ext cx="4924425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7914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8006299-0845-B6AF-CD94-CAC75E32D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050" y="365125"/>
            <a:ext cx="10515600" cy="1325563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3FCAB34-D69E-04CA-9B68-A3BA79B7C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5" y="3429000"/>
            <a:ext cx="9925050" cy="2282825"/>
          </a:xfrm>
        </p:spPr>
        <p:txBody>
          <a:bodyPr>
            <a:normAutofit/>
          </a:bodyPr>
          <a:lstStyle/>
          <a:p>
            <a:r>
              <a:rPr lang="fr-FR" dirty="0"/>
              <a:t>Il </a:t>
            </a:r>
            <a:r>
              <a:rPr lang="fr-FR" dirty="0" err="1"/>
              <a:t>titolo</a:t>
            </a:r>
            <a:r>
              <a:rPr lang="fr-FR" dirty="0"/>
              <a:t> </a:t>
            </a:r>
            <a:r>
              <a:rPr lang="fr-FR" dirty="0" smtClean="0"/>
              <a:t>è </a:t>
            </a:r>
            <a:r>
              <a:rPr lang="fr-FR" dirty="0"/>
              <a:t>La Battaglia di </a:t>
            </a:r>
            <a:r>
              <a:rPr lang="fr-FR" dirty="0" err="1"/>
              <a:t>Anghiari</a:t>
            </a:r>
            <a:r>
              <a:rPr lang="fr-FR" dirty="0"/>
              <a:t> </a:t>
            </a:r>
          </a:p>
          <a:p>
            <a:r>
              <a:rPr lang="fr-FR" dirty="0"/>
              <a:t>Il </a:t>
            </a:r>
            <a:r>
              <a:rPr lang="fr-FR" dirty="0" err="1"/>
              <a:t>pittore</a:t>
            </a:r>
            <a:r>
              <a:rPr lang="fr-FR" dirty="0"/>
              <a:t> </a:t>
            </a:r>
            <a:r>
              <a:rPr lang="fr-FR" dirty="0" smtClean="0"/>
              <a:t>è </a:t>
            </a:r>
            <a:r>
              <a:rPr lang="fr-FR" dirty="0"/>
              <a:t>Leonardo Da Vinci </a:t>
            </a:r>
          </a:p>
          <a:p>
            <a:r>
              <a:rPr lang="fr-FR" dirty="0"/>
              <a:t>Data dal 1506</a:t>
            </a:r>
          </a:p>
          <a:p>
            <a:r>
              <a:rPr lang="fr-FR" dirty="0" err="1"/>
              <a:t>Vediamo</a:t>
            </a:r>
            <a:r>
              <a:rPr lang="fr-FR" dirty="0"/>
              <a:t> 2 </a:t>
            </a:r>
            <a:r>
              <a:rPr lang="fr-FR" dirty="0" err="1"/>
              <a:t>cavalli</a:t>
            </a:r>
            <a:r>
              <a:rPr lang="fr-FR" dirty="0"/>
              <a:t> e 4 </a:t>
            </a:r>
            <a:r>
              <a:rPr lang="fr-FR" dirty="0" err="1"/>
              <a:t>persone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fanno</a:t>
            </a:r>
            <a:r>
              <a:rPr lang="fr-FR" dirty="0"/>
              <a:t> la </a:t>
            </a:r>
            <a:r>
              <a:rPr lang="fr-FR" dirty="0" err="1"/>
              <a:t>guerra</a:t>
            </a:r>
            <a:r>
              <a:rPr lang="fr-FR" dirty="0"/>
              <a:t>.</a:t>
            </a:r>
          </a:p>
        </p:txBody>
      </p:sp>
      <p:pic>
        <p:nvPicPr>
          <p:cNvPr id="2052" name="Picture 4" descr="La Bataille pour l'étendard d'après Rubens (Dutuit 12 p. 158) | Paris Musées">
            <a:extLst>
              <a:ext uri="{FF2B5EF4-FFF2-40B4-BE49-F238E27FC236}">
                <a16:creationId xmlns:a16="http://schemas.microsoft.com/office/drawing/2014/main" xmlns="" id="{B5E6CFB5-81B5-9830-F167-1BACAE1E17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43288" y="445808"/>
            <a:ext cx="4900612" cy="2819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69635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DE3F69D-106B-5F9F-29AF-D6AB7D314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34112FD7-EA5F-5E97-37FF-18FDAF0C50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2987675"/>
            <a:ext cx="10515600" cy="2774950"/>
          </a:xfrm>
        </p:spPr>
        <p:txBody>
          <a:bodyPr/>
          <a:lstStyle/>
          <a:p>
            <a:r>
              <a:rPr lang="fr-FR" dirty="0"/>
              <a:t>Il </a:t>
            </a:r>
            <a:r>
              <a:rPr lang="fr-FR" dirty="0" err="1"/>
              <a:t>titolo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smtClean="0"/>
              <a:t>canzone </a:t>
            </a:r>
            <a:r>
              <a:rPr lang="fr-FR" dirty="0"/>
              <a:t>è Amaretti </a:t>
            </a:r>
          </a:p>
          <a:p>
            <a:r>
              <a:rPr lang="fr-FR" dirty="0"/>
              <a:t>La </a:t>
            </a:r>
            <a:r>
              <a:rPr lang="fr-FR" dirty="0" err="1"/>
              <a:t>cantante</a:t>
            </a:r>
            <a:r>
              <a:rPr lang="fr-FR" dirty="0"/>
              <a:t> è Hélène Ségara </a:t>
            </a:r>
          </a:p>
          <a:p>
            <a:r>
              <a:rPr lang="fr-FR" dirty="0"/>
              <a:t>Data dal 2017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94F31964-54F4-D805-8437-092AA7ADE67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28765" y="365125"/>
            <a:ext cx="4439270" cy="2514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71843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5C989B9-F0F0-4977-1B65-2E0E6A31F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2694" y="2829672"/>
            <a:ext cx="10564906" cy="3248399"/>
          </a:xfrm>
        </p:spPr>
        <p:txBody>
          <a:bodyPr/>
          <a:lstStyle/>
          <a:p>
            <a:r>
              <a:rPr lang="fr-FR" dirty="0"/>
              <a:t>Il film si </a:t>
            </a:r>
            <a:r>
              <a:rPr lang="fr-FR" dirty="0" err="1"/>
              <a:t>chiama</a:t>
            </a:r>
            <a:r>
              <a:rPr lang="fr-FR" dirty="0"/>
              <a:t> L’</a:t>
            </a:r>
            <a:r>
              <a:rPr lang="fr-FR" dirty="0" err="1"/>
              <a:t>assassino</a:t>
            </a:r>
            <a:r>
              <a:rPr lang="fr-FR" dirty="0"/>
              <a:t> è </a:t>
            </a:r>
            <a:r>
              <a:rPr lang="fr-FR" dirty="0" err="1"/>
              <a:t>ancora</a:t>
            </a:r>
            <a:r>
              <a:rPr lang="fr-FR" dirty="0"/>
              <a:t> tra </a:t>
            </a:r>
            <a:r>
              <a:rPr lang="fr-FR" dirty="0" err="1"/>
              <a:t>noi</a:t>
            </a:r>
            <a:r>
              <a:rPr lang="fr-FR" dirty="0"/>
              <a:t>. </a:t>
            </a:r>
          </a:p>
          <a:p>
            <a:r>
              <a:rPr lang="fr-FR" dirty="0"/>
              <a:t>Il </a:t>
            </a:r>
            <a:r>
              <a:rPr lang="fr-FR" dirty="0" err="1"/>
              <a:t>regista</a:t>
            </a:r>
            <a:r>
              <a:rPr lang="fr-FR" dirty="0"/>
              <a:t> è Camillo </a:t>
            </a:r>
            <a:r>
              <a:rPr lang="fr-FR" dirty="0" err="1"/>
              <a:t>Teti</a:t>
            </a:r>
            <a:r>
              <a:rPr lang="fr-FR" dirty="0"/>
              <a:t>.</a:t>
            </a:r>
          </a:p>
          <a:p>
            <a:r>
              <a:rPr lang="fr-FR" dirty="0"/>
              <a:t>Data dal 1986.</a:t>
            </a:r>
          </a:p>
        </p:txBody>
      </p:sp>
      <p:pic>
        <p:nvPicPr>
          <p:cNvPr id="7" name="Picture 2" descr="L'assassino è ancora tra noi - Film - SensCritique">
            <a:extLst>
              <a:ext uri="{FF2B5EF4-FFF2-40B4-BE49-F238E27FC236}">
                <a16:creationId xmlns:a16="http://schemas.microsoft.com/office/drawing/2014/main" xmlns="" id="{662D51FF-BC4E-0C23-838A-7898877399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7081" y="197503"/>
            <a:ext cx="181927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4326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98DA26D-28AD-D9F6-D221-64A35FCF2F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5793" y="216015"/>
            <a:ext cx="5709538" cy="615714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BDF5A93-258B-F1B4-9D43-F1D64CDC1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012" y="3506788"/>
            <a:ext cx="10210800" cy="3500438"/>
          </a:xfrm>
        </p:spPr>
        <p:txBody>
          <a:bodyPr/>
          <a:lstStyle/>
          <a:p>
            <a:r>
              <a:rPr lang="fr-FR" dirty="0"/>
              <a:t>Il murale non ha nome.</a:t>
            </a:r>
          </a:p>
          <a:p>
            <a:r>
              <a:rPr lang="fr-FR" dirty="0"/>
              <a:t>L’</a:t>
            </a:r>
            <a:r>
              <a:rPr lang="fr-FR" dirty="0" err="1"/>
              <a:t>artista</a:t>
            </a:r>
            <a:r>
              <a:rPr lang="fr-FR" dirty="0"/>
              <a:t> si </a:t>
            </a:r>
            <a:r>
              <a:rPr lang="fr-FR" dirty="0" err="1"/>
              <a:t>chiama</a:t>
            </a:r>
            <a:r>
              <a:rPr lang="fr-FR" dirty="0"/>
              <a:t> </a:t>
            </a:r>
            <a:r>
              <a:rPr lang="fr-FR" dirty="0" err="1"/>
              <a:t>Hopnn</a:t>
            </a:r>
            <a:endParaRPr lang="fr-FR" dirty="0"/>
          </a:p>
          <a:p>
            <a:r>
              <a:rPr lang="fr-FR" dirty="0"/>
              <a:t>Data </a:t>
            </a:r>
            <a:r>
              <a:rPr lang="fr-FR" dirty="0" err="1"/>
              <a:t>dagli</a:t>
            </a:r>
            <a:r>
              <a:rPr lang="fr-FR" dirty="0"/>
              <a:t> </a:t>
            </a:r>
            <a:r>
              <a:rPr lang="fr-FR" dirty="0" err="1"/>
              <a:t>anni</a:t>
            </a:r>
            <a:r>
              <a:rPr lang="fr-FR" dirty="0"/>
              <a:t> 2010</a:t>
            </a:r>
          </a:p>
          <a:p>
            <a:r>
              <a:rPr lang="fr-FR" dirty="0" err="1"/>
              <a:t>Nel</a:t>
            </a:r>
            <a:r>
              <a:rPr lang="fr-FR" dirty="0"/>
              <a:t> murale </a:t>
            </a:r>
            <a:r>
              <a:rPr lang="fr-FR" dirty="0" err="1"/>
              <a:t>vediamo</a:t>
            </a:r>
            <a:r>
              <a:rPr lang="fr-FR" dirty="0"/>
              <a:t> 2 </a:t>
            </a:r>
            <a:r>
              <a:rPr lang="fr-FR" dirty="0" err="1"/>
              <a:t>personaggi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 smtClean="0"/>
              <a:t>Rinascimento</a:t>
            </a:r>
            <a:r>
              <a:rPr lang="fr-FR" dirty="0" smtClean="0"/>
              <a:t> </a:t>
            </a:r>
            <a:r>
              <a:rPr lang="fr-FR" smtClean="0"/>
              <a:t>vestiti </a:t>
            </a:r>
            <a:r>
              <a:rPr lang="fr-FR" dirty="0"/>
              <a:t>di </a:t>
            </a:r>
            <a:r>
              <a:rPr lang="fr-FR" dirty="0" err="1"/>
              <a:t>rosso</a:t>
            </a:r>
            <a:endParaRPr lang="fr-FR" dirty="0"/>
          </a:p>
          <a:p>
            <a:endParaRPr lang="fr-FR" dirty="0"/>
          </a:p>
        </p:txBody>
      </p:sp>
      <p:pic>
        <p:nvPicPr>
          <p:cNvPr id="4098" name="Picture 2" descr="Florence, la renaissance du street art ? - The Good Life">
            <a:extLst>
              <a:ext uri="{FF2B5EF4-FFF2-40B4-BE49-F238E27FC236}">
                <a16:creationId xmlns:a16="http://schemas.microsoft.com/office/drawing/2014/main" xmlns="" id="{85F9AB36-2CEC-5D5F-D294-5CF51AB76B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66231" y="419100"/>
            <a:ext cx="5808662" cy="2781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433261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118</Words>
  <Application>Microsoft Office PowerPoint</Application>
  <PresentationFormat>Personnalisé</PresentationFormat>
  <Paragraphs>17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Diapositive 1</vt:lpstr>
      <vt:lpstr>Diapositive 2</vt:lpstr>
      <vt:lpstr>Diapositive 3</vt:lpstr>
      <vt:lpstr>Diapositive 4</vt:lpstr>
      <vt:lpstr>Diapositive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Tilal Mokrani</dc:creator>
  <cp:lastModifiedBy>ablanchard</cp:lastModifiedBy>
  <cp:revision>3</cp:revision>
  <dcterms:created xsi:type="dcterms:W3CDTF">2025-03-23T13:36:20Z</dcterms:created>
  <dcterms:modified xsi:type="dcterms:W3CDTF">2025-03-24T09:49:41Z</dcterms:modified>
</cp:coreProperties>
</file>