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2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605FB7-2152-904F-5EF2-CE63F864D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218349C-AE19-50C5-E9EE-47479420E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7EDF1F-1D53-7C6E-C463-C8DFBEAF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A0B7A6A-153F-8594-DB0C-7DB2F911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48A90E-E3DB-DA34-855B-0E4B85E2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940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FFD55DE-EB4D-C59A-A266-E469400DC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2540B74-0D76-EB52-5D06-CEB731182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BD554-816D-366F-F036-BC09CC2E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F7AB27-3F54-EB7F-34A0-BA800A59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36A88D7-8945-7E70-8767-836C46170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53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DC34EBFD-5650-FF4F-9201-D5357A859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BB6F122-CB91-B726-4F1B-78F0215A3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A8095DE-EA17-1B3C-2190-B8D6AB764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3D6BD07-751D-3DEE-B56A-ADA14ADD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32781CE-52BE-5516-D4B6-51C5B7694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73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EA0D062-8B96-99B8-EAB0-C4F7CB36E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B380D7A-B983-E524-C629-209B5F0B2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A3ED37B-3581-2B02-219D-9281A72A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E5CA6D-6C21-8132-39EC-CE849E19F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93B4E85-5FC0-E9FE-DD88-4B285FB4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669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2D2C59D-33E9-B831-FEBB-7CBBEB9C1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3EC8644-3246-ED39-016E-10A10BEB8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071377A-F739-B83B-7703-D3E5EDF5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82AEE0A-12E9-29E1-AFD3-3FB5E580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3E7DB2C-294B-C2D2-9FC3-C84933E7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224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B2A2C9-0EE3-2AB8-9A92-6737989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F937EA6-B796-152D-0CC1-F5E5A411D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1C4DEAE-6759-273F-6B60-32E8CBD8B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78D16DA-E3AE-FDCA-1DE0-D1A761B3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B2948DD-5F30-6523-2824-C2E42886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3A9408B-EEC9-AECB-DE3A-100864C6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029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6D4882D-265D-A395-9AC2-181208EA5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B464988-44D1-FE42-9086-CC944B6E7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73DAB70-1EE6-14E4-323D-A13D365D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9FD8CAF7-CDBC-CBA8-0F4B-067937CE7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AD387A7-679C-DF2E-FA7B-5DF796CC1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F89A8C0-623B-3B73-A8C0-10D02465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A4C12723-5051-785D-B128-D812B71A0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02C4E4DB-711C-9F14-8F84-A6D9CDCE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3267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8D5D5D-01C3-88BF-0D82-615C4BE78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54EA041C-BAC3-A0DD-BB1D-592CFC8B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1299391-D148-F47B-4C96-46953D70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56994F0-DFA5-3018-6E55-07F7A611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7923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CBD0BAA-6563-3D9B-9EC1-CAE7547A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BE6713B-BC8F-42BA-1969-9E5677EB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C10B23A8-7513-9B19-D827-968E93AE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6164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E8EF8EF-9E1A-6298-F00E-30C34FCD5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4D791E8-B390-9C70-CFF7-5807C0B07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7E5A2A6-3BE5-A3FC-EE76-0F3A31F53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3409566-4969-12D8-0C0A-D243A749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E04F4B2-93E6-F980-AD5D-66F9DE80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FECD131-2591-C4C0-5366-31919D8C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7810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7466655-0369-1C82-E60F-A967903E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162DB2F2-1893-21E1-E3E9-0F920A0C60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6F06FD2A-5469-358A-270E-F5F371804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40C3D0A-78D3-DB99-0068-4E26867F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B4DBB7C-6B0B-1FBD-F5E6-63C176AD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81C7F9A-C191-DA28-DAB2-32ED1F1A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60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A6C279A-2CE8-932C-5B3E-13568EB4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D7B58C9-2406-90DE-78BA-C311AE171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ACEF412-9549-A1EF-B98F-E15DE66BB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9C5A8-FF40-4B46-BF6A-5E1836C88601}" type="datetimeFigureOut">
              <a:rPr lang="fr-FR" smtClean="0"/>
              <a:pPr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08169D8-5D27-D3F9-5ACB-92355B090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AC211AF-C083-E13F-452C-CEB6DCCFA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977F48-8848-4E42-94C9-CE2BB18EF1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1701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A2679492-7988-4050-9056-5424444524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29B1EA7-530B-1CAE-B1B4-F87264BF5FFC}"/>
              </a:ext>
            </a:extLst>
          </p:cNvPr>
          <p:cNvSpPr txBox="1"/>
          <p:nvPr/>
        </p:nvSpPr>
        <p:spPr>
          <a:xfrm>
            <a:off x="6392582" y="501651"/>
            <a:ext cx="5429303" cy="17162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Piazza Raffaele de Ferrari </a:t>
            </a: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xmlns="" id="{B091B163-7D61-4891-ABCF-5C13D9C418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Piazza Raffaele De Ferrari • Monuments et édifices » outdooractive.com">
            <a:extLst>
              <a:ext uri="{FF2B5EF4-FFF2-40B4-BE49-F238E27FC236}">
                <a16:creationId xmlns:a16="http://schemas.microsoft.com/office/drawing/2014/main" xmlns="" id="{B0A3ADEE-B925-65C2-10A2-DE4DBCB30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9" r="-3" b="-3"/>
          <a:stretch/>
        </p:blipFill>
        <p:spPr bwMode="auto">
          <a:xfrm>
            <a:off x="279143" y="299508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lace De Ferrari | Visitgenoa">
            <a:extLst>
              <a:ext uri="{FF2B5EF4-FFF2-40B4-BE49-F238E27FC236}">
                <a16:creationId xmlns:a16="http://schemas.microsoft.com/office/drawing/2014/main" xmlns="" id="{1C95D4BA-8C11-99F1-5E0F-C05B69F63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541"/>
          <a:stretch/>
        </p:blipFill>
        <p:spPr bwMode="auto">
          <a:xfrm>
            <a:off x="279143" y="3548095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EB188A9-B3FA-0C8C-FCC5-9A891D6DD0F9}"/>
              </a:ext>
            </a:extLst>
          </p:cNvPr>
          <p:cNvSpPr txBox="1"/>
          <p:nvPr/>
        </p:nvSpPr>
        <p:spPr>
          <a:xfrm>
            <a:off x="6227026" y="2471058"/>
            <a:ext cx="5779911" cy="388529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piazza Raffaele de Ferrari </a:t>
            </a:r>
            <a:r>
              <a:rPr lang="en-US" sz="2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trova a Genova. 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 smtClean="0">
                <a:solidFill>
                  <a:schemeClr val="tx1">
                    <a:alpha val="80000"/>
                  </a:schemeClr>
                </a:solidFill>
              </a:rPr>
              <a:t>Nella</a:t>
            </a:r>
            <a:r>
              <a:rPr lang="en-US" sz="2200" dirty="0" smtClean="0">
                <a:solidFill>
                  <a:schemeClr val="tx1">
                    <a:alpha val="80000"/>
                  </a:schemeClr>
                </a:solidFill>
              </a:rPr>
              <a:t> piazza 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Raffaele de Ferrari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noi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possiamo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: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fare un picnic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uscire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tx1">
                    <a:alpha val="80000"/>
                  </a:schemeClr>
                </a:solidFill>
              </a:rPr>
              <a:t> con un 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cane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mangiare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un gelato con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gli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amici.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i="1" kern="1200" dirty="0">
                <a:latin typeface="+mj-lt"/>
                <a:ea typeface="+mj-ea"/>
                <a:cs typeface="+mj-cs"/>
              </a:rPr>
              <a:t>La piazza Raffaele de Ferrari </a:t>
            </a:r>
            <a:r>
              <a:rPr lang="en-US" sz="2400" b="1" i="1" kern="1200" dirty="0" err="1">
                <a:latin typeface="+mj-lt"/>
                <a:ea typeface="+mj-ea"/>
                <a:cs typeface="+mj-cs"/>
              </a:rPr>
              <a:t>più</a:t>
            </a:r>
            <a:r>
              <a:rPr lang="en-US" sz="2400" b="1" i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400" b="1" i="1" kern="1200" dirty="0" err="1">
                <a:latin typeface="+mj-lt"/>
                <a:ea typeface="+mj-ea"/>
                <a:cs typeface="+mj-cs"/>
              </a:rPr>
              <a:t>bella</a:t>
            </a:r>
            <a:r>
              <a:rPr lang="en-US" sz="2400" b="1" i="1" kern="1200" dirty="0">
                <a:latin typeface="+mj-lt"/>
                <a:ea typeface="+mj-ea"/>
                <a:cs typeface="+mj-cs"/>
              </a:rPr>
              <a:t> e </a:t>
            </a:r>
            <a:r>
              <a:rPr lang="en-US" sz="2400" b="1" i="1" dirty="0" err="1">
                <a:latin typeface="+mj-lt"/>
                <a:ea typeface="+mj-ea"/>
                <a:cs typeface="+mj-cs"/>
              </a:rPr>
              <a:t>i</a:t>
            </a:r>
            <a:r>
              <a:rPr lang="en-US" sz="2400" b="1" i="1" kern="1200" dirty="0" err="1">
                <a:latin typeface="+mj-lt"/>
                <a:ea typeface="+mj-ea"/>
                <a:cs typeface="+mj-cs"/>
              </a:rPr>
              <a:t>mpressionante</a:t>
            </a:r>
            <a:r>
              <a:rPr lang="en-US" sz="2400" b="1" i="1" kern="1200" dirty="0">
                <a:latin typeface="+mj-lt"/>
                <a:ea typeface="+mj-ea"/>
                <a:cs typeface="+mj-cs"/>
              </a:rPr>
              <a:t> d’ </a:t>
            </a:r>
            <a:r>
              <a:rPr lang="en-US" sz="2400" b="1" i="1" dirty="0">
                <a:latin typeface="+mj-lt"/>
                <a:ea typeface="+mj-ea"/>
                <a:cs typeface="+mj-cs"/>
              </a:rPr>
              <a:t>Italia.</a:t>
            </a:r>
            <a:endParaRPr lang="en-US" sz="2400" b="1" i="1" kern="1200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042" name="Straight Connector 1041">
            <a:extLst>
              <a:ext uri="{FF2B5EF4-FFF2-40B4-BE49-F238E27FC236}">
                <a16:creationId xmlns:a16="http://schemas.microsoft.com/office/drawing/2014/main" xmlns="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359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318765A-6E78-7162-7B98-587C0972E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xmlns="" id="{A2679492-7988-4050-9056-5424444524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6FB791C-4D78-E6B8-B0E7-40958FA0A553}"/>
              </a:ext>
            </a:extLst>
          </p:cNvPr>
          <p:cNvSpPr txBox="1"/>
          <p:nvPr/>
        </p:nvSpPr>
        <p:spPr>
          <a:xfrm>
            <a:off x="6392583" y="501651"/>
            <a:ext cx="4434720" cy="17162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5400" u="sng" dirty="0" err="1"/>
              <a:t>Museo</a:t>
            </a:r>
            <a:r>
              <a:rPr lang="fr-FR" sz="5400" u="sng" dirty="0"/>
              <a:t>  di </a:t>
            </a:r>
            <a:r>
              <a:rPr lang="fr-FR" sz="5400" u="sng" dirty="0" err="1"/>
              <a:t>palazzo</a:t>
            </a:r>
            <a:r>
              <a:rPr lang="fr-FR" sz="5400" u="sng" dirty="0"/>
              <a:t> </a:t>
            </a:r>
            <a:r>
              <a:rPr lang="fr-FR" sz="5400" u="sng" dirty="0" err="1"/>
              <a:t>reale</a:t>
            </a:r>
            <a:r>
              <a:rPr lang="en-US" sz="52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xmlns="" id="{B091B163-7D61-4891-ABCF-5C13D9C418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Carte MICHELIN Camaldoli - ViaMichelin">
            <a:extLst>
              <a:ext uri="{FF2B5EF4-FFF2-40B4-BE49-F238E27FC236}">
                <a16:creationId xmlns:a16="http://schemas.microsoft.com/office/drawing/2014/main" xmlns="" id="{F551B0C2-18FD-47EB-5D20-86C6C5B42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235" r="2" b="15171"/>
          <a:stretch/>
        </p:blipFill>
        <p:spPr bwMode="auto">
          <a:xfrm>
            <a:off x="279143" y="299508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USEO DI PALAZZO REALE (Gênes): Ce qu'il faut savoir pour votre visite  (avec critiques)">
            <a:extLst>
              <a:ext uri="{FF2B5EF4-FFF2-40B4-BE49-F238E27FC236}">
                <a16:creationId xmlns:a16="http://schemas.microsoft.com/office/drawing/2014/main" xmlns="" id="{16116DFF-7DF1-E2F4-B6C5-9F10901A0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364" r="1" b="1"/>
          <a:stretch/>
        </p:blipFill>
        <p:spPr bwMode="auto">
          <a:xfrm>
            <a:off x="279143" y="3548095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AAE9151-A96B-E5D2-9D14-F3CBE68755C3}"/>
              </a:ext>
            </a:extLst>
          </p:cNvPr>
          <p:cNvSpPr txBox="1"/>
          <p:nvPr/>
        </p:nvSpPr>
        <p:spPr>
          <a:xfrm>
            <a:off x="6465676" y="2682739"/>
            <a:ext cx="4434721" cy="37104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Il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museo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di palazzo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reale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si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trova a Genova.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 smtClean="0">
                <a:solidFill>
                  <a:schemeClr val="tx1">
                    <a:alpha val="80000"/>
                  </a:schemeClr>
                </a:solidFill>
              </a:rPr>
              <a:t>Nel</a:t>
            </a:r>
            <a:r>
              <a:rPr lang="en-US" sz="2200" dirty="0" smtClean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alpha val="80000"/>
                  </a:schemeClr>
                </a:solidFill>
              </a:rPr>
              <a:t>museo</a:t>
            </a:r>
            <a:r>
              <a:rPr lang="en-US" sz="2200" dirty="0" smtClean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di palazzo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reale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noi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possiamo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: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Visitare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il palazzo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fare </a:t>
            </a:r>
            <a:r>
              <a:rPr lang="en-US" sz="2200" dirty="0" err="1">
                <a:solidFill>
                  <a:schemeClr val="tx1">
                    <a:alpha val="80000"/>
                  </a:schemeClr>
                </a:solidFill>
              </a:rPr>
              <a:t>fotografie</a:t>
            </a:r>
            <a:endParaRPr lang="en-US" sz="22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Il </a:t>
            </a:r>
            <a:r>
              <a:rPr lang="en-US" sz="2200" smtClean="0">
                <a:solidFill>
                  <a:schemeClr val="tx1">
                    <a:alpha val="80000"/>
                  </a:schemeClr>
                </a:solidFill>
              </a:rPr>
              <a:t>biglietto</a:t>
            </a:r>
            <a:r>
              <a:rPr lang="en-US" sz="2200" dirty="0" smtClean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costa 6</a:t>
            </a:r>
            <a:r>
              <a:rPr lang="fr-FR" sz="2400" b="0" i="0" dirty="0">
                <a:solidFill>
                  <a:srgbClr val="111111"/>
                </a:solidFill>
                <a:effectLst/>
                <a:latin typeface="-apple-system"/>
              </a:rPr>
              <a:t> €.</a:t>
            </a:r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Il </a:t>
            </a:r>
            <a:r>
              <a:rPr lang="en-US" sz="2400" b="1" i="1" dirty="0" err="1">
                <a:solidFill>
                  <a:schemeClr val="tx1">
                    <a:alpha val="80000"/>
                  </a:schemeClr>
                </a:solidFill>
              </a:rPr>
              <a:t>museo</a:t>
            </a: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 di palazzo </a:t>
            </a:r>
            <a:r>
              <a:rPr lang="en-US" sz="2400" b="1" i="1" dirty="0" err="1">
                <a:solidFill>
                  <a:schemeClr val="tx1">
                    <a:alpha val="80000"/>
                  </a:schemeClr>
                </a:solidFill>
              </a:rPr>
              <a:t>reale</a:t>
            </a: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alpha val="80000"/>
                  </a:schemeClr>
                </a:solidFill>
              </a:rPr>
              <a:t>più</a:t>
            </a: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alpha val="80000"/>
                  </a:schemeClr>
                </a:solidFill>
              </a:rPr>
              <a:t>interessante</a:t>
            </a: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 e </a:t>
            </a:r>
            <a:r>
              <a:rPr lang="en-US" sz="2400" b="1" i="1" dirty="0" err="1">
                <a:solidFill>
                  <a:schemeClr val="tx1">
                    <a:alpha val="80000"/>
                  </a:schemeClr>
                </a:solidFill>
              </a:rPr>
              <a:t>unico</a:t>
            </a:r>
            <a:r>
              <a:rPr lang="en-US" sz="2400" b="1" i="1" dirty="0">
                <a:solidFill>
                  <a:schemeClr val="tx1">
                    <a:alpha val="80000"/>
                  </a:schemeClr>
                </a:solidFill>
              </a:rPr>
              <a:t> di Europa.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xmlns="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05663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96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johana.wos</dc:creator>
  <cp:lastModifiedBy>ablanchard</cp:lastModifiedBy>
  <cp:revision>10</cp:revision>
  <dcterms:created xsi:type="dcterms:W3CDTF">2025-01-21T10:43:26Z</dcterms:created>
  <dcterms:modified xsi:type="dcterms:W3CDTF">2025-01-21T13:52:13Z</dcterms:modified>
</cp:coreProperties>
</file>