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2910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9261E3-E024-4EAE-878F-083D2A81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1AF6330-2297-46BE-9BC4-050677125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BFE8D0-2434-4331-9FDD-9B57144B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AAACF0-CB30-4603-90D4-2E1D041D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4B61D6-A7EB-45E3-A902-5A7FDB7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858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36A8AB-8647-45C5-9A3C-2EB89D7A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76DBDF0-2BBA-4CDA-BB20-92D7F70EA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2D127C-3B81-4B6F-9B45-5870F559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4170D3-FEA1-4958-8722-0C9941F8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D66668-1BA3-40B3-80DB-171F7417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133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6A79D51-4D0D-46B7-B8CA-8D069F5FA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EEBC29B-D2E2-453A-A0D3-3F2A1A924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F7746C0-F6D2-43DF-B035-01445009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F27829-0F63-4DA4-B6F1-F0424CEE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821F639-655A-4409-9350-3B1BA338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03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331B0C-70E4-41D3-941E-61ACEBED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6AD0753-FA58-4CAA-AB3E-F5AD85D0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E3FE5E3-DA48-4420-9CD2-C9D60136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10DDA46-3D23-4780-A7E0-4B7BD473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695F32-37F9-434A-817F-BCD2E8EB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696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6E0041-E298-4997-AC6B-8946AAD7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A9E5857-877C-4F5A-B07F-5A63A8F46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223C79-F2BC-47BA-ADAD-3DDCFDFB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19E6C1C-BA2F-4C86-B4A2-0A3B4F4E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9A5038B-41CE-4A19-84EE-C5C5F1B3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721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9A836B-8C2E-4EF1-8B5C-7F24D2C0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244BDC-186C-4C3A-8EF2-9771E88A2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6135EAA-940E-4936-A9DD-2D85FF99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7E649D8-C8C5-482C-8779-EAF89259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8E6A452-6324-4BFE-9334-53F750F1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6C5CB4F-2692-4AF6-895C-A585D919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734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D0EB3C-7D51-483B-BE40-C4E81727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0C1B8B7-D7FF-42F7-BA76-C287C934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EC406A0-13B1-4924-85A5-0E12A31B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45C7AB0-3148-4929-BA6C-70F64737A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607E70A-5670-4B23-A9AE-C178C6D63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81DF7B1-BEEA-479E-B882-05560AD1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8AD158B-3FB4-4A8B-8026-BB80B071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0031B49-6747-4E74-84D7-0317E0C8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19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A3703A-2EF2-49AD-A6EF-83DEB08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7A7A1B0-B9A4-4548-9669-5EDB0B6B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6DA1B63-DD05-4499-A38D-03B63127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14832A-267F-4593-9584-A94ED6CA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892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0FFE3DF-2DE3-438D-ABFE-4A36584A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FCCB22F-7A33-442D-B687-2BAC508E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A180BB7-3227-4E30-9B3A-63627DB3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45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2DE2D6-41AF-4546-953D-A49BB2E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B37945-E969-4F88-B2CE-F534A4EB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4FDD8F5-3060-4800-8B5E-EB783F7D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BF61A06-B2A4-4B78-9963-9BD07A1A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54223A5-951F-409F-9B07-999BA131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9B41F0-E860-49BA-8624-23E8092F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3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239F90-A740-46AE-9930-92BDA1ED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E4DA03B-3626-4D66-8D67-E75B1484D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DAD09D1-00AE-4CE1-9A62-02E7A1B3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AB920CC-E753-47AD-8AEC-0F50FE7C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72A0AC-18D3-442E-8C12-B3D22298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67E9606-B8E3-4FEB-B825-5F2BF346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279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A4F64E0-EBF5-4107-A14C-340A14E2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8D495B4-1188-4610-9E89-31A246C94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E898E56-FD6C-4BFD-8FA0-05DCC67D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9690-31A2-4A17-8BA4-3254224E66C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328C3DE-0BCD-44DF-8254-212E9E693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6DD7917-EC9B-4BC3-9D5C-17BAC978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8281-84E9-4B54-AD74-8932D79599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28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21A777-F3AD-44B8-94CD-D9DCBC23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4913"/>
            <a:ext cx="9144000" cy="2387600"/>
          </a:xfrm>
        </p:spPr>
        <p:txBody>
          <a:bodyPr>
            <a:noAutofit/>
          </a:bodyPr>
          <a:lstStyle/>
          <a:p>
            <a:r>
              <a:rPr lang="fr-FR" sz="10000" dirty="0">
                <a:latin typeface="Alef" panose="00000500000000000000" pitchFamily="2" charset="-79"/>
                <a:cs typeface="Alef" panose="00000500000000000000" pitchFamily="2" charset="-79"/>
              </a:rPr>
              <a:t>UN VIAGGIO A </a:t>
            </a:r>
            <a:r>
              <a:rPr lang="fr-FR" sz="10000" dirty="0"/>
              <a:t/>
            </a:r>
            <a:br>
              <a:rPr lang="fr-FR" sz="10000" dirty="0"/>
            </a:br>
            <a:r>
              <a:rPr lang="fr-FR" sz="10000" dirty="0">
                <a:latin typeface="Algerian" panose="04020705040A02060702" pitchFamily="82" charset="0"/>
              </a:rPr>
              <a:t>VERONA</a:t>
            </a:r>
          </a:p>
        </p:txBody>
      </p:sp>
    </p:spTree>
    <p:extLst>
      <p:ext uri="{BB962C8B-B14F-4D97-AF65-F5344CB8AC3E}">
        <p14:creationId xmlns:p14="http://schemas.microsoft.com/office/powerpoint/2010/main" xmlns="" val="20639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BF08E97-B449-4480-9652-EA876864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87" y="1286645"/>
            <a:ext cx="5392683" cy="36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61FCDE3-C1B2-4973-A22E-C4EF2818DCC6}"/>
              </a:ext>
            </a:extLst>
          </p:cNvPr>
          <p:cNvSpPr txBox="1"/>
          <p:nvPr/>
        </p:nvSpPr>
        <p:spPr>
          <a:xfrm>
            <a:off x="719432" y="5068439"/>
            <a:ext cx="1075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 </a:t>
            </a:r>
            <a:r>
              <a:rPr lang="fr-FR" sz="2400" dirty="0" err="1"/>
              <a:t>andare</a:t>
            </a:r>
            <a:r>
              <a:rPr lang="fr-FR" sz="2400" dirty="0"/>
              <a:t> a </a:t>
            </a:r>
            <a:r>
              <a:rPr lang="fr-FR" sz="2400" dirty="0" err="1" smtClean="0"/>
              <a:t>Ver</a:t>
            </a:r>
            <a:r>
              <a:rPr lang="fr-FR" sz="2400" b="1" dirty="0" err="1" smtClean="0"/>
              <a:t>ona</a:t>
            </a:r>
            <a:r>
              <a:rPr lang="fr-FR" sz="2400" dirty="0" smtClean="0"/>
              <a:t> </a:t>
            </a:r>
            <a:r>
              <a:rPr lang="fr-FR" sz="2400" dirty="0" err="1"/>
              <a:t>prendiamo</a:t>
            </a:r>
            <a:r>
              <a:rPr lang="fr-FR" sz="2400" dirty="0"/>
              <a:t> il </a:t>
            </a:r>
            <a:r>
              <a:rPr lang="fr-FR" sz="2400" dirty="0" err="1"/>
              <a:t>treno</a:t>
            </a:r>
            <a:r>
              <a:rPr lang="fr-FR" sz="2400" dirty="0"/>
              <a:t> da </a:t>
            </a:r>
            <a:r>
              <a:rPr lang="fr-FR" sz="2400" dirty="0" err="1"/>
              <a:t>Parigi</a:t>
            </a:r>
            <a:r>
              <a:rPr lang="fr-FR" sz="2400" dirty="0"/>
              <a:t> </a:t>
            </a:r>
            <a:r>
              <a:rPr lang="fr-FR" sz="2400" dirty="0" err="1"/>
              <a:t>alle</a:t>
            </a:r>
            <a:r>
              <a:rPr lang="fr-FR" sz="2400" dirty="0"/>
              <a:t> 15:18 il </a:t>
            </a:r>
            <a:r>
              <a:rPr lang="fr-FR" sz="2400" dirty="0" err="1"/>
              <a:t>venerdì</a:t>
            </a:r>
            <a:r>
              <a:rPr lang="fr-FR" sz="2400" dirty="0"/>
              <a:t> alla </a:t>
            </a:r>
            <a:r>
              <a:rPr lang="fr-FR" sz="2400" dirty="0" err="1"/>
              <a:t>stazione</a:t>
            </a:r>
            <a:r>
              <a:rPr lang="fr-FR" sz="2400" dirty="0"/>
              <a:t> di Milano. Non c’è un </a:t>
            </a:r>
            <a:r>
              <a:rPr lang="fr-FR" sz="2400" dirty="0" err="1"/>
              <a:t>treno</a:t>
            </a:r>
            <a:r>
              <a:rPr lang="fr-FR" sz="2400" dirty="0"/>
              <a:t> </a:t>
            </a:r>
            <a:r>
              <a:rPr lang="fr-FR" sz="2400" dirty="0" err="1"/>
              <a:t>diretto</a:t>
            </a:r>
            <a:r>
              <a:rPr lang="fr-FR" sz="2400" dirty="0"/>
              <a:t> per </a:t>
            </a:r>
            <a:r>
              <a:rPr lang="fr-FR" sz="2400" dirty="0" err="1"/>
              <a:t>Verona</a:t>
            </a:r>
            <a:r>
              <a:rPr lang="fr-FR" sz="2400" dirty="0"/>
              <a:t> da </a:t>
            </a:r>
            <a:r>
              <a:rPr lang="fr-FR" sz="2400" dirty="0" err="1"/>
              <a:t>Parigi</a:t>
            </a:r>
            <a:r>
              <a:rPr lang="fr-FR" sz="2400" dirty="0"/>
              <a:t>. </a:t>
            </a:r>
            <a:r>
              <a:rPr lang="fr-FR" sz="2400" dirty="0" err="1"/>
              <a:t>Poi</a:t>
            </a:r>
            <a:r>
              <a:rPr lang="fr-FR" sz="2400" dirty="0"/>
              <a:t> </a:t>
            </a:r>
            <a:r>
              <a:rPr lang="fr-FR" sz="2400" dirty="0" err="1"/>
              <a:t>dobbiamo</a:t>
            </a:r>
            <a:r>
              <a:rPr lang="fr-FR" sz="2400" dirty="0"/>
              <a:t> </a:t>
            </a:r>
            <a:r>
              <a:rPr lang="fr-FR" sz="2400" dirty="0" err="1"/>
              <a:t>prendere</a:t>
            </a:r>
            <a:r>
              <a:rPr lang="fr-FR" sz="2400" dirty="0"/>
              <a:t> un </a:t>
            </a:r>
            <a:r>
              <a:rPr lang="fr-FR" sz="2400" dirty="0" err="1"/>
              <a:t>treno</a:t>
            </a:r>
            <a:r>
              <a:rPr lang="fr-FR" sz="2400" dirty="0"/>
              <a:t> </a:t>
            </a:r>
            <a:r>
              <a:rPr lang="fr-FR" sz="2400" dirty="0" err="1"/>
              <a:t>regionale</a:t>
            </a:r>
            <a:r>
              <a:rPr lang="fr-FR" sz="2400" dirty="0"/>
              <a:t> per </a:t>
            </a:r>
            <a:r>
              <a:rPr lang="fr-FR" sz="2400" dirty="0" err="1"/>
              <a:t>andare</a:t>
            </a:r>
            <a:r>
              <a:rPr lang="fr-FR" sz="2400" dirty="0"/>
              <a:t> da Milano a </a:t>
            </a:r>
            <a:r>
              <a:rPr lang="fr-FR" sz="2400" dirty="0" err="1"/>
              <a:t>Verona</a:t>
            </a:r>
            <a:r>
              <a:rPr lang="fr-FR" sz="2400" dirty="0"/>
              <a:t>. Il </a:t>
            </a:r>
            <a:r>
              <a:rPr lang="fr-FR" sz="2400" dirty="0" err="1"/>
              <a:t>prezzo</a:t>
            </a:r>
            <a:r>
              <a:rPr lang="fr-FR" sz="2400" dirty="0"/>
              <a:t> totale per </a:t>
            </a:r>
            <a:r>
              <a:rPr lang="fr-FR" sz="2400" dirty="0" smtClean="0"/>
              <a:t>un </a:t>
            </a:r>
            <a:r>
              <a:rPr lang="fr-FR" sz="2400" dirty="0" err="1"/>
              <a:t>andata</a:t>
            </a:r>
            <a:r>
              <a:rPr lang="fr-FR" sz="2400" dirty="0"/>
              <a:t> e </a:t>
            </a:r>
            <a:r>
              <a:rPr lang="fr-FR" sz="2400" dirty="0" err="1"/>
              <a:t>ritorno</a:t>
            </a:r>
            <a:r>
              <a:rPr lang="fr-FR" sz="2400" dirty="0"/>
              <a:t> è 267 euro.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194D583-10C4-4917-958E-7791BFC1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32" y="1286645"/>
            <a:ext cx="5512499" cy="360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38B523B-EC0D-4520-A278-8CD7764F3E06}"/>
              </a:ext>
            </a:extLst>
          </p:cNvPr>
          <p:cNvSpPr txBox="1"/>
          <p:nvPr/>
        </p:nvSpPr>
        <p:spPr>
          <a:xfrm>
            <a:off x="409553" y="219901"/>
            <a:ext cx="305416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500" dirty="0"/>
              <a:t>Il </a:t>
            </a:r>
            <a:r>
              <a:rPr lang="fr-FR" sz="5500" dirty="0" err="1"/>
              <a:t>viaggio</a:t>
            </a:r>
            <a:r>
              <a:rPr lang="fr-FR" sz="55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xmlns="" val="338740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5C78D8B-D559-40BC-86FB-6949950094AC}"/>
              </a:ext>
            </a:extLst>
          </p:cNvPr>
          <p:cNvSpPr txBox="1"/>
          <p:nvPr/>
        </p:nvSpPr>
        <p:spPr>
          <a:xfrm>
            <a:off x="4232496" y="3996267"/>
            <a:ext cx="7062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Abbiamo</a:t>
            </a:r>
            <a:r>
              <a:rPr lang="fr-FR" sz="2400" dirty="0"/>
              <a:t> </a:t>
            </a:r>
            <a:r>
              <a:rPr lang="fr-FR" sz="2400" dirty="0" err="1"/>
              <a:t>preso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camera </a:t>
            </a:r>
            <a:r>
              <a:rPr lang="fr-FR" sz="2400" dirty="0" err="1"/>
              <a:t>nell</a:t>
            </a:r>
            <a:r>
              <a:rPr lang="fr-FR" sz="2400" dirty="0"/>
              <a:t>’ </a:t>
            </a:r>
            <a:r>
              <a:rPr lang="fr-FR" sz="2400" dirty="0" err="1"/>
              <a:t>albergo</a:t>
            </a:r>
            <a:r>
              <a:rPr lang="fr-FR" sz="2400" dirty="0"/>
              <a:t> </a:t>
            </a:r>
            <a:r>
              <a:rPr lang="fr-FR" sz="2400" dirty="0" err="1"/>
              <a:t>Palazzo</a:t>
            </a:r>
            <a:r>
              <a:rPr lang="fr-FR" sz="2400" dirty="0"/>
              <a:t> </a:t>
            </a:r>
            <a:r>
              <a:rPr lang="fr-FR" sz="2400" dirty="0" err="1"/>
              <a:t>Fracastoro</a:t>
            </a:r>
            <a:r>
              <a:rPr lang="fr-FR" sz="2400" dirty="0"/>
              <a:t>. </a:t>
            </a:r>
            <a:r>
              <a:rPr lang="fr-FR" sz="2400" dirty="0" err="1"/>
              <a:t>Abbiamo</a:t>
            </a:r>
            <a:r>
              <a:rPr lang="fr-FR" sz="2400" dirty="0"/>
              <a:t> </a:t>
            </a:r>
            <a:r>
              <a:rPr lang="fr-FR" sz="2400" dirty="0" err="1"/>
              <a:t>scelto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camera matrimoniale </a:t>
            </a:r>
            <a:r>
              <a:rPr lang="fr-FR" sz="2400" dirty="0" err="1"/>
              <a:t>deluxe</a:t>
            </a:r>
            <a:r>
              <a:rPr lang="fr-FR" sz="2400" dirty="0"/>
              <a:t>. L’</a:t>
            </a:r>
            <a:r>
              <a:rPr lang="fr-FR" sz="2400" dirty="0" err="1"/>
              <a:t>albergo</a:t>
            </a:r>
            <a:r>
              <a:rPr lang="fr-FR" sz="2400" dirty="0"/>
              <a:t> si </a:t>
            </a:r>
            <a:r>
              <a:rPr lang="fr-FR" sz="2400" dirty="0" err="1"/>
              <a:t>trova</a:t>
            </a:r>
            <a:r>
              <a:rPr lang="fr-FR" sz="2400" dirty="0"/>
              <a:t> </a:t>
            </a:r>
            <a:r>
              <a:rPr lang="fr-FR" sz="2400" dirty="0" err="1"/>
              <a:t>vicino</a:t>
            </a:r>
            <a:r>
              <a:rPr lang="fr-FR" sz="2400" dirty="0"/>
              <a:t> al </a:t>
            </a:r>
            <a:r>
              <a:rPr lang="fr-FR" sz="2400" dirty="0" err="1"/>
              <a:t>centro</a:t>
            </a:r>
            <a:r>
              <a:rPr lang="fr-FR" sz="2400" dirty="0"/>
              <a:t> </a:t>
            </a:r>
            <a:r>
              <a:rPr lang="fr-FR" sz="2400" dirty="0" err="1"/>
              <a:t>storico</a:t>
            </a:r>
            <a:r>
              <a:rPr lang="fr-FR" sz="2400" dirty="0"/>
              <a:t> di </a:t>
            </a:r>
            <a:r>
              <a:rPr lang="fr-FR" sz="2400" dirty="0" err="1"/>
              <a:t>Verona</a:t>
            </a:r>
            <a:r>
              <a:rPr lang="fr-FR" sz="2400" dirty="0"/>
              <a:t>. La </a:t>
            </a:r>
            <a:r>
              <a:rPr lang="fr-FR" sz="2400" dirty="0" err="1"/>
              <a:t>decorazione</a:t>
            </a:r>
            <a:r>
              <a:rPr lang="fr-FR" sz="2400" dirty="0"/>
              <a:t> è molto </a:t>
            </a:r>
            <a:r>
              <a:rPr lang="fr-FR" sz="2400" dirty="0" err="1"/>
              <a:t>carina</a:t>
            </a:r>
            <a:r>
              <a:rPr lang="fr-FR" sz="2400" dirty="0"/>
              <a:t> e </a:t>
            </a:r>
            <a:r>
              <a:rPr lang="fr-FR" sz="2400" dirty="0" err="1"/>
              <a:t>tipica</a:t>
            </a:r>
            <a:r>
              <a:rPr lang="fr-FR" sz="2400" dirty="0"/>
              <a:t>. </a:t>
            </a:r>
            <a:r>
              <a:rPr lang="fr-FR" sz="2400" dirty="0" err="1"/>
              <a:t>Inoltre</a:t>
            </a:r>
            <a:r>
              <a:rPr lang="fr-FR" sz="2400" dirty="0"/>
              <a:t> c’è un balcone ! È </a:t>
            </a:r>
            <a:r>
              <a:rPr lang="fr-FR" sz="2400" dirty="0" err="1"/>
              <a:t>perfetto</a:t>
            </a:r>
            <a:r>
              <a:rPr lang="fr-FR" sz="2400" dirty="0"/>
              <a:t> per un weekend </a:t>
            </a:r>
            <a:r>
              <a:rPr lang="fr-FR" sz="2400" dirty="0" err="1"/>
              <a:t>romantico</a:t>
            </a:r>
            <a:r>
              <a:rPr lang="fr-FR" sz="2400" dirty="0"/>
              <a:t> e </a:t>
            </a:r>
            <a:r>
              <a:rPr lang="fr-FR" sz="2400" dirty="0" err="1"/>
              <a:t>tranquillo</a:t>
            </a:r>
            <a:r>
              <a:rPr lang="fr-FR" sz="2400" dirty="0"/>
              <a:t>.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A2A32C5-1E24-4E3B-9934-930B4EE3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25" y="308841"/>
            <a:ext cx="3389441" cy="312015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DEBC3A2-5843-4FBD-8F33-41FCE9D59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152" y="465221"/>
            <a:ext cx="6785309" cy="1925804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2BA7264-BDAB-4FB1-8F47-456389AF9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26" y="3805768"/>
            <a:ext cx="3389440" cy="21283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2ABDA1D-6E39-4D7E-9416-FB55EA1FA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151" y="2686812"/>
            <a:ext cx="6785309" cy="6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05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1AAD583-C863-4591-A2FC-2A98FA59A79C}"/>
              </a:ext>
            </a:extLst>
          </p:cNvPr>
          <p:cNvSpPr txBox="1"/>
          <p:nvPr/>
        </p:nvSpPr>
        <p:spPr>
          <a:xfrm>
            <a:off x="346075" y="1085652"/>
            <a:ext cx="76549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err="1"/>
              <a:t>Venerdì</a:t>
            </a:r>
            <a:r>
              <a:rPr lang="fr-FR" sz="2100" dirty="0"/>
              <a:t>- </a:t>
            </a:r>
            <a:r>
              <a:rPr lang="fr-FR" sz="2100" dirty="0" err="1"/>
              <a:t>Arrivo</a:t>
            </a:r>
            <a:endParaRPr lang="fr-FR" sz="2100" dirty="0"/>
          </a:p>
          <a:p>
            <a:endParaRPr lang="fr-FR" sz="2100" dirty="0"/>
          </a:p>
          <a:p>
            <a:r>
              <a:rPr lang="fr-FR" sz="2100" dirty="0"/>
              <a:t>Sabato : </a:t>
            </a:r>
            <a:r>
              <a:rPr lang="it-IT" sz="2100" dirty="0">
                <a:latin typeface="Arial" panose="020B0604020202020204" pitchFamily="34" charset="0"/>
              </a:rPr>
              <a:t>L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a mattina di sabato andiamo a </a:t>
            </a:r>
            <a:r>
              <a:rPr lang="it-IT" sz="2100" dirty="0">
                <a:latin typeface="Arial" panose="020B0604020202020204" pitchFamily="34" charset="0"/>
              </a:rPr>
              <a:t>C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asa di Romeo e Giulietta perché </a:t>
            </a:r>
            <a:r>
              <a:rPr lang="it-IT" sz="2100" dirty="0">
                <a:latin typeface="Arial" panose="020B0604020202020204" pitchFamily="34" charset="0"/>
              </a:rPr>
              <a:t>è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 molto romantica. Il biglietto costa 6euro.</a:t>
            </a:r>
          </a:p>
          <a:p>
            <a:r>
              <a:rPr lang="it-IT" sz="2100" dirty="0">
                <a:latin typeface="Arial" panose="020B0604020202020204" pitchFamily="34" charset="0"/>
              </a:rPr>
              <a:t>Nel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 pomeriggio andiamo all’arena di Verona, il biglietto costa 10 euro. </a:t>
            </a:r>
            <a:r>
              <a:rPr lang="it-IT" sz="2100" dirty="0">
                <a:latin typeface="Arial" panose="020B0604020202020204" pitchFamily="34" charset="0"/>
              </a:rPr>
              <a:t>P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oi per la cena andiamo in un ristorante romantico nel centro storico. </a:t>
            </a:r>
          </a:p>
          <a:p>
            <a:endParaRPr lang="fr-FR" sz="2100" dirty="0"/>
          </a:p>
          <a:p>
            <a:pPr algn="l"/>
            <a:r>
              <a:rPr lang="fr-FR" sz="2100" dirty="0" err="1"/>
              <a:t>Domenica</a:t>
            </a:r>
            <a:r>
              <a:rPr lang="fr-FR" sz="2100" dirty="0"/>
              <a:t> :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 La mattina di Domenica facciamo un giro alla </a:t>
            </a:r>
            <a:r>
              <a:rPr lang="it-IT" sz="2100" b="0" i="1" dirty="0">
                <a:effectLst/>
                <a:latin typeface="Arial" panose="020B0604020202020204" pitchFamily="34" charset="0"/>
              </a:rPr>
              <a:t>Piazza del erbe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 per vedere </a:t>
            </a:r>
            <a:r>
              <a:rPr lang="it-IT" sz="2100" b="1" i="0" dirty="0" smtClean="0">
                <a:effectLst/>
                <a:latin typeface="Arial" panose="020B0604020202020204" pitchFamily="34" charset="0"/>
              </a:rPr>
              <a:t>i colori </a:t>
            </a:r>
            <a:r>
              <a:rPr lang="it-IT" sz="2100" b="0" i="0" dirty="0" smtClean="0">
                <a:effectLst/>
                <a:latin typeface="Arial" panose="020B0604020202020204" pitchFamily="34" charset="0"/>
              </a:rPr>
              <a:t>delle 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case. Poi andiamo alla </a:t>
            </a:r>
            <a:r>
              <a:rPr lang="it-IT" sz="2100" b="0" i="1" dirty="0">
                <a:effectLst/>
                <a:latin typeface="arial" panose="020B0604020202020204" pitchFamily="34" charset="0"/>
              </a:rPr>
              <a:t>Piazza dei Signori e Arche Scaligere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. Il pomeriggio andiamo </a:t>
            </a:r>
            <a:r>
              <a:rPr lang="it-IT" sz="2100" b="1" i="0" dirty="0" smtClean="0">
                <a:effectLst/>
                <a:latin typeface="arial" panose="020B0604020202020204" pitchFamily="34" charset="0"/>
              </a:rPr>
              <a:t>a visitare</a:t>
            </a:r>
            <a:r>
              <a:rPr lang="it-IT" sz="21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il Castelvecchio con il ponte per 6 euro.</a:t>
            </a:r>
            <a:endParaRPr lang="it-IT" sz="21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it-IT" sz="2100" dirty="0">
                <a:latin typeface="arial" panose="020B0604020202020204" pitchFamily="34" charset="0"/>
              </a:rPr>
              <a:t>D</a:t>
            </a:r>
            <a:r>
              <a:rPr lang="it-IT" sz="2100" b="0" i="0" dirty="0">
                <a:effectLst/>
                <a:latin typeface="arial" panose="020B0604020202020204" pitchFamily="34" charset="0"/>
              </a:rPr>
              <a:t>urante la sera andiamo ai ponti di Verona per vedere le illuminazioni della città. Sembra bellissimo !</a:t>
            </a:r>
            <a:endParaRPr lang="fr-FR" sz="2100" dirty="0"/>
          </a:p>
          <a:p>
            <a:endParaRPr lang="fr-FR" sz="2100" dirty="0"/>
          </a:p>
          <a:p>
            <a:r>
              <a:rPr lang="fr-FR" sz="2100" dirty="0" err="1"/>
              <a:t>Lunedì</a:t>
            </a:r>
            <a:r>
              <a:rPr lang="fr-FR" sz="2100" dirty="0"/>
              <a:t> : </a:t>
            </a:r>
            <a:r>
              <a:rPr lang="fr-FR" sz="2100" dirty="0" err="1"/>
              <a:t>Partenza</a:t>
            </a:r>
            <a:r>
              <a:rPr lang="fr-FR" sz="2100" dirty="0"/>
              <a:t> </a:t>
            </a:r>
          </a:p>
        </p:txBody>
      </p:sp>
      <p:pic>
        <p:nvPicPr>
          <p:cNvPr id="6" name="Image 5" descr="Une image contenant ciel, eau, villégiature, rive&#10;&#10;Description générée automatiquement">
            <a:extLst>
              <a:ext uri="{FF2B5EF4-FFF2-40B4-BE49-F238E27FC236}">
                <a16:creationId xmlns:a16="http://schemas.microsoft.com/office/drawing/2014/main" xmlns="" id="{F2C4BB17-FB01-4789-B326-12821288B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900" y="4865684"/>
            <a:ext cx="1620000" cy="108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A3109D5-1F46-4239-A0CE-2E9F65AE584E}"/>
              </a:ext>
            </a:extLst>
          </p:cNvPr>
          <p:cNvSpPr txBox="1"/>
          <p:nvPr/>
        </p:nvSpPr>
        <p:spPr>
          <a:xfrm>
            <a:off x="3302000" y="288786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Programma </a:t>
            </a:r>
            <a:r>
              <a:rPr lang="fr-FR" sz="4000" dirty="0" err="1"/>
              <a:t>del</a:t>
            </a:r>
            <a:r>
              <a:rPr lang="fr-FR" sz="4000" dirty="0"/>
              <a:t> weekend</a:t>
            </a:r>
          </a:p>
        </p:txBody>
      </p:sp>
      <p:pic>
        <p:nvPicPr>
          <p:cNvPr id="7" name="Image 6" descr="Une image contenant bâtiment, terrain, extérieur, vieux&#10;&#10;Description générée automatiquement">
            <a:extLst>
              <a:ext uri="{FF2B5EF4-FFF2-40B4-BE49-F238E27FC236}">
                <a16:creationId xmlns:a16="http://schemas.microsoft.com/office/drawing/2014/main" xmlns="" id="{137F3077-463B-4565-A8C8-05AD7DB23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900" y="3429000"/>
            <a:ext cx="1620000" cy="1080000"/>
          </a:xfrm>
          <a:prstGeom prst="rect">
            <a:avLst/>
          </a:prstGeom>
        </p:spPr>
      </p:pic>
      <p:pic>
        <p:nvPicPr>
          <p:cNvPr id="8" name="Image 7" descr="Une image contenant bâtiment, extérieur, ciel, rue&#10;&#10;Description générée automatiquement">
            <a:extLst>
              <a:ext uri="{FF2B5EF4-FFF2-40B4-BE49-F238E27FC236}">
                <a16:creationId xmlns:a16="http://schemas.microsoft.com/office/drawing/2014/main" xmlns="" id="{2E0DB065-E471-4400-8342-0B3A3D925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100" y="3872160"/>
            <a:ext cx="1620000" cy="1080000"/>
          </a:xfrm>
          <a:prstGeom prst="rect">
            <a:avLst/>
          </a:prstGeom>
        </p:spPr>
      </p:pic>
      <p:pic>
        <p:nvPicPr>
          <p:cNvPr id="9" name="Image 8" descr="Une image contenant eau, extérieur, feux d’artifice, objet d’extérieur&#10;&#10;Description générée automatiquement">
            <a:extLst>
              <a:ext uri="{FF2B5EF4-FFF2-40B4-BE49-F238E27FC236}">
                <a16:creationId xmlns:a16="http://schemas.microsoft.com/office/drawing/2014/main" xmlns="" id="{1E2439DB-C4B7-4CB8-AAA7-226173532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100" y="5441108"/>
            <a:ext cx="1620000" cy="1080000"/>
          </a:xfrm>
          <a:prstGeom prst="rect">
            <a:avLst/>
          </a:prstGeom>
        </p:spPr>
      </p:pic>
      <p:pic>
        <p:nvPicPr>
          <p:cNvPr id="10" name="Image 9" descr="Une image contenant bâtiment, pierre&#10;&#10;Description générée automatiquement">
            <a:extLst>
              <a:ext uri="{FF2B5EF4-FFF2-40B4-BE49-F238E27FC236}">
                <a16:creationId xmlns:a16="http://schemas.microsoft.com/office/drawing/2014/main" xmlns="" id="{3777ED37-81F2-40FE-B326-315ADCB43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900" y="1161060"/>
            <a:ext cx="1620000" cy="1080000"/>
          </a:xfrm>
          <a:prstGeom prst="rect">
            <a:avLst/>
          </a:prstGeom>
        </p:spPr>
      </p:pic>
      <p:pic>
        <p:nvPicPr>
          <p:cNvPr id="11" name="Image 10" descr="Une image contenant bâtiment, extérieur, ciel, route&#10;&#10;Description générée automatiquement">
            <a:extLst>
              <a:ext uri="{FF2B5EF4-FFF2-40B4-BE49-F238E27FC236}">
                <a16:creationId xmlns:a16="http://schemas.microsoft.com/office/drawing/2014/main" xmlns="" id="{0A38B663-087E-40E7-935D-AD36581D3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8900" y="2098673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209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119</Words>
  <Application>Microsoft Office PowerPoint</Application>
  <PresentationFormat>Personnalisé</PresentationFormat>
  <Paragraphs>14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UN VIAGGIO A  VERONA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VIAGGIO A  VERONA</dc:title>
  <dc:creator>Flavie MONTANGE</dc:creator>
  <cp:lastModifiedBy>blanchard</cp:lastModifiedBy>
  <cp:revision>15</cp:revision>
  <dcterms:created xsi:type="dcterms:W3CDTF">2022-03-17T09:10:14Z</dcterms:created>
  <dcterms:modified xsi:type="dcterms:W3CDTF">2022-03-18T12:24:31Z</dcterms:modified>
</cp:coreProperties>
</file>