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30A7B-D0A6-442D-A786-ACA095962BA6}" v="18" dt="2022-03-17T19:17:23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874" y="-1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A84208E-C427-424A-972F-704C927E1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A02F66B-7389-49F3-B2D9-E3E498FA5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77F8619-E175-4582-AC66-1AAC5395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1783BE7-DF3E-4179-AD7E-26A7E4D0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5531AEF-EF9C-4728-8167-82A1DCCC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220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3032A0-88AC-4FEF-AFAE-CAAA0386F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46D4D4E-BF20-4449-8A48-E7A88281D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070B2B6-2E57-45A6-976E-EA38B7640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C7D383C-82CA-4DCA-9F4D-C3754411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7E69C68-3F6F-4FF1-809C-C06BDCFD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04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7FD9F090-62AA-44B1-A120-B60065726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8F406A5-59BC-4A7B-9C04-08F403526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48D3F31-C832-47D3-B2CE-C112B9B84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CCE1C19-CDB3-4BF6-9126-9B15A325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34AB06F-6F4D-4685-910A-B89330DF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314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67A42A-96F7-45AC-AAEA-73561A54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A3A6B43-383D-4662-9F1E-AD6AA8CB7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04D921-0336-4562-BD9D-C1A0BA54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843CF08-C3F2-43BD-A771-30310F3A3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A9E2D80-AA56-4042-A882-932CCBF4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018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9E93009-764E-4109-85E2-908550375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93FCE1F-209A-40AC-AD52-F43EA46D4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18A215D-85E2-4448-9F30-7E342E149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CF59E3B-FC9D-4558-BF0E-4CED57BA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22B5B4A-EC5D-46D6-B592-45DA8CE5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1030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A705355-77D0-47B4-8DB7-F634926B5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097FAB5-3916-40ED-8891-B2014905C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E40FF29-B457-459B-A4D5-8D73626E1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C9D2CE0-2D3A-4DF0-989F-8BCAA841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DEED0FD-2D8F-47E0-B331-FFFB14D2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257E15F-E26F-4402-8520-CB0FF6FD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598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B23DC7F-6F0E-4966-87D9-48413F957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917B344-A402-4055-9BCA-4E56C5834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62311D0-CBC5-4E9D-B293-36F79A2E9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EC6616BF-DDF4-4DE8-9352-62BD466F7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54E434BF-372B-4732-B2FF-729AC763E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8BC95CB8-F0F3-4C9B-B264-D56F6E5A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89DA2DF4-98CD-4BF9-963D-00936F21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0B2B012C-512D-4BA2-9F52-161216B8C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8586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42071F-56C2-4F9D-A711-66E5FC47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F318E65-CE7B-435C-88A4-E88908AE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057C8311-2B9C-452E-892A-E6EDE57B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25C13F9-BD76-4905-B361-0CF04B53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428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7FF7E012-E409-4A44-83CE-58BEBA88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B2F07E6-14E3-489F-ADC9-30AEF91B4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AED8192-1AE5-48BC-9B12-6A56E98D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665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C13E97-FD6D-44A7-B32D-18EC6379E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40355FB-C650-4A1E-8689-25F238E0E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B807B45-5E5F-405C-BEDC-F396E9062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4D7D10A-BDC3-4CF3-857D-62C0E3A4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94D7549-B1D2-4A0E-85CA-7EA1B189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CAF4300-46D4-460F-8747-A14BC9A7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552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E5F7DA5-7918-4D70-83F1-1DF5F4257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B58B48C-2D6C-49F5-BE59-2B4685AC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7DAFD7B-41FA-4A42-8D60-6F1D926B4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2E81F5C-6269-4CE9-BED0-DF2F2E52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FE8666F-4670-47B1-B4E2-176B72FB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2480A6E-B10A-4776-9470-3E01951C6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111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2EFDE0E1-C312-45F6-97BF-8148B123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CCF6BE-8FAB-41B1-895D-67651488A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04487D3-AE61-4715-A185-2A13E9CB4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926EE-DED2-4B34-8B3F-29DF6089BADB}" type="datetimeFigureOut">
              <a:rPr lang="fr-FR" smtClean="0"/>
              <a:pPr/>
              <a:t>18/03/2022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5D2B636-D9FB-4281-AEB8-3DC4B516C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F42DDCC-84B9-4914-BC00-D7ED9F2F4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3E05-4AD8-4766-BD5D-A7F9184D60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1526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eautiful-verona-italy-2560%C3%971600-wallpaper-btpg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ureste30.blogspot.com/2010/08/va-de-patrimonio-de-la-humanidad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ocalco.net/2019/01/la-basilica-di-san-zeno-verona-visita.html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0">
            <a:extLst>
              <a:ext uri="{FF2B5EF4-FFF2-40B4-BE49-F238E27FC236}">
                <a16:creationId xmlns:a16="http://schemas.microsoft.com/office/drawing/2014/main" xmlns="" id="{A29398BB-6F62-472B-88B2-8D942FEBFB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2">
            <a:extLst>
              <a:ext uri="{FF2B5EF4-FFF2-40B4-BE49-F238E27FC236}">
                <a16:creationId xmlns:a16="http://schemas.microsoft.com/office/drawing/2014/main" xmlns="" id="{74F93062-C8C5-49C4-B90F-AA5653D572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3314" y="1073777"/>
            <a:ext cx="5952404" cy="4961263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510425DE-D578-4BE5-98A9-E29453A2C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874520"/>
            <a:ext cx="3771900" cy="1792224"/>
          </a:xfrm>
        </p:spPr>
        <p:txBody>
          <a:bodyPr anchor="b">
            <a:normAutofit/>
          </a:bodyPr>
          <a:lstStyle/>
          <a:p>
            <a:r>
              <a:rPr lang="it-IT" sz="4400" dirty="0">
                <a:solidFill>
                  <a:schemeClr val="bg1"/>
                </a:solidFill>
              </a:rPr>
              <a:t>il nostro viaggio a </a:t>
            </a:r>
            <a:r>
              <a:rPr lang="it-IT" sz="4400" dirty="0" smtClean="0">
                <a:solidFill>
                  <a:schemeClr val="bg1"/>
                </a:solidFill>
              </a:rPr>
              <a:t>Verona</a:t>
            </a:r>
            <a:endParaRPr lang="fr-FR" sz="4400" dirty="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DE3B476-13CC-4CDA-90AA-01F91F353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1912" y="3758184"/>
            <a:ext cx="3182112" cy="777240"/>
          </a:xfrm>
        </p:spPr>
        <p:txBody>
          <a:bodyPr anchor="t">
            <a:normAutofit/>
          </a:bodyPr>
          <a:lstStyle/>
          <a:p>
            <a:pPr algn="l"/>
            <a:r>
              <a:rPr lang="fr-FR" dirty="0">
                <a:solidFill>
                  <a:schemeClr val="bg1"/>
                </a:solidFill>
              </a:rPr>
              <a:t>Victoire e Héloïse</a:t>
            </a:r>
          </a:p>
        </p:txBody>
      </p:sp>
      <p:pic>
        <p:nvPicPr>
          <p:cNvPr id="13" name="Image 12" descr="Une image contenant extérieur, nature, cité, vieux&#10;&#10;Description générée automatiquement">
            <a:extLst>
              <a:ext uri="{FF2B5EF4-FFF2-40B4-BE49-F238E27FC236}">
                <a16:creationId xmlns:a16="http://schemas.microsoft.com/office/drawing/2014/main" xmlns="" id="{900E57EF-FB07-4309-B93C-FE252463C6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1944" r="14898"/>
          <a:stretch/>
        </p:blipFill>
        <p:spPr>
          <a:xfrm>
            <a:off x="6997203" y="1273313"/>
            <a:ext cx="4697973" cy="401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656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B2069EE-A08E-44F0-B3F9-3CF8CC2DCA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9C6E8597-0CCE-4A8A-9326-AA52691A1C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E78FE76E-DF1D-420B-957F-8ECE93C02B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xmlns="" id="{CF2F61F0-9758-4DEF-AC08-7B00F04A46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DECDD0-0138-4D4A-8A14-D2C6FCB3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89" y="1487285"/>
            <a:ext cx="4414311" cy="1717091"/>
          </a:xfrm>
        </p:spPr>
        <p:txBody>
          <a:bodyPr anchor="b">
            <a:norm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Il </a:t>
            </a:r>
            <a:r>
              <a:rPr lang="fr-FR" b="1" dirty="0" err="1">
                <a:solidFill>
                  <a:schemeClr val="bg1"/>
                </a:solidFill>
              </a:rPr>
              <a:t>biglietto</a:t>
            </a:r>
            <a:r>
              <a:rPr lang="fr-FR" b="1" dirty="0">
                <a:solidFill>
                  <a:schemeClr val="bg1"/>
                </a:solidFill>
              </a:rPr>
              <a:t> di </a:t>
            </a:r>
            <a:r>
              <a:rPr lang="fr-FR" b="1" dirty="0" err="1">
                <a:solidFill>
                  <a:schemeClr val="bg1"/>
                </a:solidFill>
              </a:rPr>
              <a:t>treno</a:t>
            </a:r>
            <a:r>
              <a:rPr lang="fr-FR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BE0EE8C-2D2D-4078-8B88-301A22DD0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5222" y="1362343"/>
            <a:ext cx="4849488" cy="1671293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1B979091-2229-D612-B623-816E56FCC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89" y="3773106"/>
            <a:ext cx="4122210" cy="1587500"/>
          </a:xfrm>
        </p:spPr>
        <p:txBody>
          <a:bodyPr anchor="t">
            <a:norm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Scegliamo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il </a:t>
            </a:r>
            <a:r>
              <a:rPr lang="fr-FR" dirty="0" err="1">
                <a:solidFill>
                  <a:schemeClr val="bg1"/>
                </a:solidFill>
              </a:rPr>
              <a:t>treno</a:t>
            </a:r>
            <a:r>
              <a:rPr lang="fr-FR" dirty="0">
                <a:solidFill>
                  <a:schemeClr val="bg1"/>
                </a:solidFill>
              </a:rPr>
              <a:t> perché e il </a:t>
            </a:r>
            <a:r>
              <a:rPr lang="fr-FR" dirty="0" err="1">
                <a:solidFill>
                  <a:schemeClr val="bg1"/>
                </a:solidFill>
              </a:rPr>
              <a:t>pìu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economico</a:t>
            </a:r>
            <a:r>
              <a:rPr lang="fr-FR" dirty="0">
                <a:solidFill>
                  <a:schemeClr val="bg1"/>
                </a:solidFill>
              </a:rPr>
              <a:t> e non </a:t>
            </a:r>
            <a:r>
              <a:rPr lang="fr-FR" dirty="0" err="1">
                <a:solidFill>
                  <a:schemeClr val="bg1"/>
                </a:solidFill>
              </a:rPr>
              <a:t>perdiamo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troppo</a:t>
            </a:r>
            <a:r>
              <a:rPr lang="fr-FR" dirty="0">
                <a:solidFill>
                  <a:schemeClr val="bg1"/>
                </a:solidFill>
              </a:rPr>
              <a:t> tempo. 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7" name="Image 6" descr="Une image contenant bâtiment, extérieur, vieux, pierre&#10;&#10;Description générée automatiquement">
            <a:extLst>
              <a:ext uri="{FF2B5EF4-FFF2-40B4-BE49-F238E27FC236}">
                <a16:creationId xmlns:a16="http://schemas.microsoft.com/office/drawing/2014/main" xmlns="" id="{E45C3D37-2E32-4615-A153-366B4C03DC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212" t="16934" r="-436" b="-1477"/>
          <a:stretch/>
        </p:blipFill>
        <p:spPr>
          <a:xfrm>
            <a:off x="6178791" y="3824365"/>
            <a:ext cx="2741636" cy="2112924"/>
          </a:xfrm>
          <a:prstGeom prst="rect">
            <a:avLst/>
          </a:prstGeom>
        </p:spPr>
      </p:pic>
      <p:pic>
        <p:nvPicPr>
          <p:cNvPr id="5" name="Espace réservé du contenu 4" descr="Une image contenant texte, bâtiment, extérieur, bleu&#10;&#10;Description générée automatiquement">
            <a:extLst>
              <a:ext uri="{FF2B5EF4-FFF2-40B4-BE49-F238E27FC236}">
                <a16:creationId xmlns:a16="http://schemas.microsoft.com/office/drawing/2014/main" xmlns="" id="{5F4222AF-A4D5-4FE8-93FF-A879846B7E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59368" y="3801682"/>
            <a:ext cx="2793691" cy="209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959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B2069EE-A08E-44F0-B3F9-3CF8CC2DCA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9C6E8597-0CCE-4A8A-9326-AA52691A1C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E78FE76E-DF1D-420B-957F-8ECE93C02B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xmlns="" id="{CF2F61F0-9758-4DEF-AC08-7B00F04A46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DECDD0-0138-4D4A-8A14-D2C6FCB3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862945"/>
            <a:ext cx="4414311" cy="1717091"/>
          </a:xfrm>
        </p:spPr>
        <p:txBody>
          <a:bodyPr anchor="b"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L’</a:t>
            </a:r>
            <a:r>
              <a:rPr lang="fr-FR" b="1" dirty="0" err="1">
                <a:solidFill>
                  <a:schemeClr val="bg1"/>
                </a:solidFill>
              </a:rPr>
              <a:t>albergo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1B979091-2229-D612-B623-816E56FCC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2620290"/>
            <a:ext cx="4122210" cy="3189085"/>
          </a:xfrm>
        </p:spPr>
        <p:txBody>
          <a:bodyPr anchor="t">
            <a:normAutofit fontScale="25000" lnSpcReduction="20000"/>
          </a:bodyPr>
          <a:lstStyle/>
          <a:p>
            <a:endParaRPr lang="it-IT" sz="11200" dirty="0">
              <a:solidFill>
                <a:schemeClr val="bg1"/>
              </a:solidFill>
            </a:endParaRPr>
          </a:p>
          <a:p>
            <a:r>
              <a:rPr lang="it-IT" sz="11200" dirty="0">
                <a:solidFill>
                  <a:schemeClr val="bg1"/>
                </a:solidFill>
              </a:rPr>
              <a:t>L’albergo si chiama Leopardi, dormiamo due notti. Il wifi è gratuito e c'è una piscina. Situato a 400 metri dalla Basilica di San Zeno e non lontano dal centro storico, è molto conveniente.</a:t>
            </a:r>
            <a:endParaRPr lang="fr-FR" sz="112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4" name="Espace réservé du contenu 4">
            <a:extLst>
              <a:ext uri="{FF2B5EF4-FFF2-40B4-BE49-F238E27FC236}">
                <a16:creationId xmlns:a16="http://schemas.microsoft.com/office/drawing/2014/main" xmlns="" id="{86D8A667-38FE-497E-8D6A-5049B188A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947" y="564774"/>
            <a:ext cx="3384724" cy="2863997"/>
          </a:xfrm>
          <a:prstGeom prst="rect">
            <a:avLst/>
          </a:prstGeom>
        </p:spPr>
      </p:pic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71D973E8-C676-4BE5-B433-5E1E21DCA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740" y="3428771"/>
            <a:ext cx="3403775" cy="2590933"/>
          </a:xfrm>
          <a:prstGeom prst="rect">
            <a:avLst/>
          </a:prstGeom>
        </p:spPr>
      </p:pic>
      <p:pic>
        <p:nvPicPr>
          <p:cNvPr id="4" name="Image 3" descr="Une image contenant ciel, extérieur, bâtiment, route&#10;&#10;Description générée automatiquement">
            <a:extLst>
              <a:ext uri="{FF2B5EF4-FFF2-40B4-BE49-F238E27FC236}">
                <a16:creationId xmlns:a16="http://schemas.microsoft.com/office/drawing/2014/main" xmlns="" id="{8717D90D-9956-4CC7-BA5D-53EC05FD55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10" r="10248"/>
          <a:stretch/>
        </p:blipFill>
        <p:spPr>
          <a:xfrm>
            <a:off x="9597943" y="3764305"/>
            <a:ext cx="2526629" cy="2045070"/>
          </a:xfrm>
          <a:prstGeom prst="rect">
            <a:avLst/>
          </a:prstGeom>
        </p:spPr>
      </p:pic>
      <p:pic>
        <p:nvPicPr>
          <p:cNvPr id="9" name="Image 8" descr="Une image contenant intérieur, plafond, pièce, vivant&#10;&#10;Description générée automatiquement">
            <a:extLst>
              <a:ext uri="{FF2B5EF4-FFF2-40B4-BE49-F238E27FC236}">
                <a16:creationId xmlns:a16="http://schemas.microsoft.com/office/drawing/2014/main" xmlns="" id="{3558D9C5-1E3F-4D41-B71D-0976ABE1E04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9595" t="46320" r="106056" b="-29336"/>
          <a:stretch/>
        </p:blipFill>
        <p:spPr>
          <a:xfrm>
            <a:off x="4903707" y="2438400"/>
            <a:ext cx="2868693" cy="2490787"/>
          </a:xfrm>
          <a:prstGeom prst="rect">
            <a:avLst/>
          </a:prstGeom>
        </p:spPr>
      </p:pic>
      <p:pic>
        <p:nvPicPr>
          <p:cNvPr id="11" name="Image 10" descr="Une image contenant intérieur, plafond, pièce, vivant&#10;&#10;Description générée automatiquement">
            <a:extLst>
              <a:ext uri="{FF2B5EF4-FFF2-40B4-BE49-F238E27FC236}">
                <a16:creationId xmlns:a16="http://schemas.microsoft.com/office/drawing/2014/main" xmlns="" id="{0E9D47C9-5B04-42EE-8139-98F6F394203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90" t="13821" r="12719" b="-23"/>
          <a:stretch/>
        </p:blipFill>
        <p:spPr>
          <a:xfrm>
            <a:off x="9621417" y="1371600"/>
            <a:ext cx="2503155" cy="217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035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B2069EE-A08E-44F0-B3F9-3CF8CC2DCA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9C6E8597-0CCE-4A8A-9326-AA52691A1C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E78FE76E-DF1D-420B-957F-8ECE93C02B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xmlns="" id="{CF2F61F0-9758-4DEF-AC08-7B00F04A46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DECDD0-0138-4D4A-8A14-D2C6FCB3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54" y="1728296"/>
            <a:ext cx="4414311" cy="1202824"/>
          </a:xfrm>
        </p:spPr>
        <p:txBody>
          <a:bodyPr anchor="b">
            <a:no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Il programma di sabato 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1B979091-2229-D612-B623-816E56FCC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55" y="3085110"/>
            <a:ext cx="4122210" cy="3132810"/>
          </a:xfrm>
        </p:spPr>
        <p:txBody>
          <a:bodyPr anchor="t">
            <a:no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Al mattino visiteremo l'Arena di Verona.</a:t>
            </a:r>
          </a:p>
          <a:p>
            <a:r>
              <a:rPr lang="it-IT" dirty="0">
                <a:solidFill>
                  <a:schemeClr val="bg1"/>
                </a:solidFill>
              </a:rPr>
              <a:t>A mezzogiorno mangeremo un risotto all'Amarone </a:t>
            </a:r>
          </a:p>
          <a:p>
            <a:r>
              <a:rPr lang="it-IT" dirty="0">
                <a:solidFill>
                  <a:schemeClr val="bg1"/>
                </a:solidFill>
              </a:rPr>
              <a:t>E il pomerrigio </a:t>
            </a:r>
            <a:r>
              <a:rPr lang="it-IT" dirty="0" smtClean="0">
                <a:solidFill>
                  <a:schemeClr val="bg1"/>
                </a:solidFill>
              </a:rPr>
              <a:t>visiteremo </a:t>
            </a:r>
            <a:r>
              <a:rPr lang="it-IT" dirty="0">
                <a:solidFill>
                  <a:schemeClr val="bg1"/>
                </a:solidFill>
              </a:rPr>
              <a:t>la casa di Romeo e Ghiletta.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3" name="Image 22" descr="Une image contenant bâtiment, extérieur, pierre, brique&#10;&#10;Description générée automatiquement">
            <a:extLst>
              <a:ext uri="{FF2B5EF4-FFF2-40B4-BE49-F238E27FC236}">
                <a16:creationId xmlns:a16="http://schemas.microsoft.com/office/drawing/2014/main" xmlns="" id="{3D5CF6DA-4741-42F5-B92C-9A80C2ACC4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300067" y="4454790"/>
            <a:ext cx="3330402" cy="2164820"/>
          </a:xfrm>
          <a:prstGeom prst="rect">
            <a:avLst/>
          </a:prstGeom>
        </p:spPr>
      </p:pic>
      <p:pic>
        <p:nvPicPr>
          <p:cNvPr id="7" name="Image 6" descr="Une image contenant personne, alimentation, assiette, en-cas&#10;&#10;Description générée automatiquement">
            <a:extLst>
              <a:ext uri="{FF2B5EF4-FFF2-40B4-BE49-F238E27FC236}">
                <a16:creationId xmlns:a16="http://schemas.microsoft.com/office/drawing/2014/main" xmlns="" id="{FE6D7E46-5DBD-4FD8-B0E7-5133E3E02B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2075" y="2706904"/>
            <a:ext cx="3054420" cy="2023392"/>
          </a:xfrm>
          <a:prstGeom prst="rect">
            <a:avLst/>
          </a:prstGeom>
        </p:spPr>
      </p:pic>
      <p:pic>
        <p:nvPicPr>
          <p:cNvPr id="10" name="Image 9" descr="Une image contenant stade&#10;&#10;Description générée automatiquement">
            <a:extLst>
              <a:ext uri="{FF2B5EF4-FFF2-40B4-BE49-F238E27FC236}">
                <a16:creationId xmlns:a16="http://schemas.microsoft.com/office/drawing/2014/main" xmlns="" id="{74CE56B6-BBA1-4506-85E9-B497390140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5381" y="804890"/>
            <a:ext cx="3035088" cy="202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349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B2069EE-A08E-44F0-B3F9-3CF8CC2DCA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9C6E8597-0CCE-4A8A-9326-AA52691A1C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E78FE76E-DF1D-420B-957F-8ECE93C02B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xmlns="" id="{CF2F61F0-9758-4DEF-AC08-7B00F04A46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DECDD0-0138-4D4A-8A14-D2C6FCB3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408639"/>
            <a:ext cx="4414311" cy="1717091"/>
          </a:xfrm>
        </p:spPr>
        <p:txBody>
          <a:bodyPr anchor="b"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Il programma di </a:t>
            </a:r>
            <a:r>
              <a:rPr lang="fr-FR" b="1" dirty="0" err="1">
                <a:solidFill>
                  <a:schemeClr val="bg1"/>
                </a:solidFill>
              </a:rPr>
              <a:t>domenica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1B979091-2229-D612-B623-816E56FCC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061" y="3126188"/>
            <a:ext cx="4122210" cy="2348258"/>
          </a:xfrm>
        </p:spPr>
        <p:txBody>
          <a:bodyPr anchor="t">
            <a:normAutofit/>
          </a:bodyPr>
          <a:lstStyle/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Visiteremo la chiesa di San Zeno Maggiore.</a:t>
            </a:r>
          </a:p>
          <a:p>
            <a:r>
              <a:rPr lang="it-IT" dirty="0">
                <a:solidFill>
                  <a:schemeClr val="bg1"/>
                </a:solidFill>
              </a:rPr>
              <a:t>Ci godremo la piscina dell'hotel.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" name="Espace réservé du contenu 7" descr="Une image contenant plancher, intérieur, bâtiment, allée&#10;&#10;Description générée automatiquement">
            <a:extLst>
              <a:ext uri="{FF2B5EF4-FFF2-40B4-BE49-F238E27FC236}">
                <a16:creationId xmlns:a16="http://schemas.microsoft.com/office/drawing/2014/main" xmlns="" id="{6834C5F0-2181-403E-9256-A5D881B92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306721" y="519011"/>
            <a:ext cx="2805773" cy="3741031"/>
          </a:xfrm>
          <a:prstGeom prst="rect">
            <a:avLst/>
          </a:prstGeom>
        </p:spPr>
      </p:pic>
      <p:pic>
        <p:nvPicPr>
          <p:cNvPr id="5" name="Image 4" descr="Une image contenant intérieur, plafond, plancher, bâtiment&#10;&#10;Description générée automatiquement">
            <a:extLst>
              <a:ext uri="{FF2B5EF4-FFF2-40B4-BE49-F238E27FC236}">
                <a16:creationId xmlns:a16="http://schemas.microsoft.com/office/drawing/2014/main" xmlns="" id="{33537B79-0D5E-4AAC-AD32-8483605CCB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43" r="20110"/>
          <a:stretch/>
        </p:blipFill>
        <p:spPr>
          <a:xfrm>
            <a:off x="8668612" y="2970411"/>
            <a:ext cx="2883308" cy="330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09905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111</Words>
  <Application>Microsoft Office PowerPoint</Application>
  <PresentationFormat>Personnalisé</PresentationFormat>
  <Paragraphs>15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il nostro viaggio a Verona</vt:lpstr>
      <vt:lpstr>Il biglietto di treno </vt:lpstr>
      <vt:lpstr>L’albergo</vt:lpstr>
      <vt:lpstr>Il programma di sabato  </vt:lpstr>
      <vt:lpstr>Il programma di domenica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nostro viaggio a Verone</dc:title>
  <dc:creator>Héloïse TOU</dc:creator>
  <cp:lastModifiedBy>blanchard</cp:lastModifiedBy>
  <cp:revision>2</cp:revision>
  <dcterms:created xsi:type="dcterms:W3CDTF">2022-03-17T18:42:50Z</dcterms:created>
  <dcterms:modified xsi:type="dcterms:W3CDTF">2022-03-18T12:27:05Z</dcterms:modified>
</cp:coreProperties>
</file>