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/>
    <p:restoredTop sz="94632"/>
  </p:normalViewPr>
  <p:slideViewPr>
    <p:cSldViewPr snapToGrid="0" snapToObjects="1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5E334D-2AA4-0E4D-8BA4-811C52339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B8C7883-E0E2-3445-B748-C4524B782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CD046FD-8711-BA42-A5EB-635C267A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7232-C461-4B4C-8B63-14D54D2D6848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353373A-4A14-1C42-81AB-C793F5CF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130D1D8-BBA6-B543-84E6-952ECEB5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EAB-C890-BD49-9E33-BA999FDFA8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516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CC1540-A531-A843-BB0F-3E59B8EE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39B22DB-29AF-8D49-BE86-084EF5B59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4C8DABC-9E15-AE49-9312-89CB69BA4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7232-C461-4B4C-8B63-14D54D2D6848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C03EA33-B20C-384F-AB06-FD22DBBB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B070B19-C4A1-514C-B5F2-AA23611C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EAB-C890-BD49-9E33-BA999FDFA8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803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9C5B410E-4F45-1B4F-8FE9-B29F08170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0F68197-CCAF-5341-B3D7-5047B6CE1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0D744BD-367A-E447-A7F5-531F49B8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7232-C461-4B4C-8B63-14D54D2D6848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F4B9E3C-069B-FD49-80CA-28ACFEEE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F7C991F-B678-1049-85CB-CBBECCB6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EAB-C890-BD49-9E33-BA999FDFA8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321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F2B0FD-F2BB-C84E-8789-56BBE764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5B24787-4637-3B46-A399-DEC9115ED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C14BCCC-3A04-5943-A899-11382681A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7232-C461-4B4C-8B63-14D54D2D6848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80BD167-2EB2-8845-9C36-E3D24C99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7405449-BFDC-3140-8962-9FBCE1B3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EAB-C890-BD49-9E33-BA999FDFA8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954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CAD9E6E-D2C1-AA49-94DE-7ACD5CAD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205F770-18A8-CB40-978B-2D4122EA6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7455720-BC04-594A-979A-8744AEF0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7232-C461-4B4C-8B63-14D54D2D6848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2C976C0-B775-A845-82B6-9BFA407C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E018173-E87B-164D-9D23-49ABF8F1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EAB-C890-BD49-9E33-BA999FDFA8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7536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B686DD-2E3D-F545-AA40-84C74FA8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895424B-257E-CC48-8E40-D2C8B8A88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80DB2E0-179A-EB4A-8E48-47442B7C3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8A94C7E-38DE-8547-ADD7-784506A49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7232-C461-4B4C-8B63-14D54D2D6848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9DBEEDF-C9E7-754F-948A-2D90CC60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A2BE145-1B60-9E40-81B8-BEABFC17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EAB-C890-BD49-9E33-BA999FDFA8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8BB5AC4-B850-8B49-BBAA-FD9BC709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37E3BEA-4706-314E-9D19-9DCFA625F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57D5F3F-B8A3-664B-992D-4BD7F460D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8A14C1E-A3B4-FF4B-BC87-F83530BBB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1EBD1F1-254E-4F4F-BBDF-91401392E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200AD92-ED8E-724F-9989-112CFFC8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7232-C461-4B4C-8B63-14D54D2D6848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4BECC4E5-BD21-EA4A-9977-0364D545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8CCB1A91-C8B0-E14C-9AF6-86C8A6EC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EAB-C890-BD49-9E33-BA999FDFA8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4065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29AFE94-F848-F94C-B8A2-7553E37C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F74FF8CC-BB15-EC46-9892-280D70E5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7232-C461-4B4C-8B63-14D54D2D6848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0AD466C-3B8D-1047-B533-55D0EB0B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1593E0D-1D96-F54F-AA3A-AEB5CDBC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EAB-C890-BD49-9E33-BA999FDFA8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3491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C6837E2C-ED19-5648-995D-95B1BF3B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7232-C461-4B4C-8B63-14D54D2D6848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A2B22835-8B78-E148-81AB-7C75ECFA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EE6F406-8854-CD46-932D-AE0C3181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EAB-C890-BD49-9E33-BA999FDFA8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5659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05DCD5-B959-1248-8F9E-DD6F78A1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52C6B3F-E017-0E41-A087-3C8F919EE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0B2DE36-D27A-1C44-A8BE-657472C65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4DC6815-6298-ED4F-A22F-9AEC0C22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7232-C461-4B4C-8B63-14D54D2D6848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9052AAF-9430-8241-B02A-1EE49708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5276E62-C1CF-8546-9125-BF9388E1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EAB-C890-BD49-9E33-BA999FDFA8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4110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5167FF-EA1E-144B-B797-6ED4FB08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DCB1E3C9-BB8E-654A-AEF6-95D12A137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6B41592-4F22-E347-8729-1D90AC2AF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567ECAE-EAFB-0C46-A70C-E9FEDE59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7232-C461-4B4C-8B63-14D54D2D6848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43BBAB6-CF3D-FF46-8FEF-798848FEA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F12B554-2F23-8C42-8E84-FE0B3B67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5EAB-C890-BD49-9E33-BA999FDFA8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4688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48030D1-0A56-574A-85B2-2D3AE7FB5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9BDC01F-9280-F240-98E6-05ED69917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E7B0846-0B5F-B441-856B-6EF877C99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7232-C461-4B4C-8B63-14D54D2D6848}" type="datetimeFigureOut">
              <a:rPr lang="fr-FR" smtClean="0"/>
              <a:pPr/>
              <a:t>03/02/2023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FF1A65D-9282-E544-8E26-BE5FB7D3F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83FFE0F-1151-D543-AA92-03C5499E1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55EAB-C890-BD49-9E33-BA999FDFA8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6633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28234C-1A95-F447-AC5C-5DA324FE6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Andare</a:t>
            </a:r>
            <a:r>
              <a:rPr lang="fr-FR" dirty="0"/>
              <a:t> a </a:t>
            </a:r>
            <a:r>
              <a:rPr lang="fr-FR" dirty="0" err="1"/>
              <a:t>Verona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BD67D86-853D-D44D-8905-851A1DC682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38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B2E571A-1C5D-6C41-AAA7-26D326CB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Scegliamo</a:t>
            </a:r>
            <a:r>
              <a:rPr lang="fr-FR" dirty="0"/>
              <a:t> il </a:t>
            </a:r>
            <a:r>
              <a:rPr lang="fr-FR" dirty="0" err="1"/>
              <a:t>treno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0A37A96-293B-0648-83BB-2D6CE477AE6E}"/>
              </a:ext>
            </a:extLst>
          </p:cNvPr>
          <p:cNvSpPr txBox="1"/>
          <p:nvPr/>
        </p:nvSpPr>
        <p:spPr>
          <a:xfrm>
            <a:off x="8662737" y="1900989"/>
            <a:ext cx="28274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Prendiamo</a:t>
            </a:r>
            <a:r>
              <a:rPr lang="fr-FR" dirty="0"/>
              <a:t> il </a:t>
            </a:r>
            <a:r>
              <a:rPr lang="fr-FR" dirty="0" err="1"/>
              <a:t>treno</a:t>
            </a:r>
            <a:r>
              <a:rPr lang="fr-FR" dirty="0"/>
              <a:t> </a:t>
            </a:r>
            <a:r>
              <a:rPr lang="fr-FR" dirty="0" smtClean="0"/>
              <a:t>perché </a:t>
            </a:r>
            <a:r>
              <a:rPr lang="fr-FR" dirty="0"/>
              <a:t>non </a:t>
            </a:r>
            <a:r>
              <a:rPr lang="fr-FR" dirty="0" smtClean="0"/>
              <a:t>c’è </a:t>
            </a:r>
            <a:r>
              <a:rPr lang="fr-FR" dirty="0" err="1" smtClean="0"/>
              <a:t>aereo</a:t>
            </a:r>
            <a:r>
              <a:rPr lang="fr-FR" dirty="0" smtClean="0"/>
              <a:t> </a:t>
            </a:r>
            <a:r>
              <a:rPr lang="fr-FR" dirty="0"/>
              <a:t>per </a:t>
            </a:r>
            <a:r>
              <a:rPr lang="fr-FR" dirty="0" err="1"/>
              <a:t>andare</a:t>
            </a:r>
            <a:r>
              <a:rPr lang="fr-FR" dirty="0"/>
              <a:t> a </a:t>
            </a:r>
            <a:r>
              <a:rPr lang="fr-FR" dirty="0" err="1"/>
              <a:t>Verona</a:t>
            </a:r>
            <a:r>
              <a:rPr lang="fr-FR" dirty="0"/>
              <a:t>. Il </a:t>
            </a:r>
            <a:r>
              <a:rPr lang="fr-FR" dirty="0" err="1"/>
              <a:t>treno</a:t>
            </a:r>
            <a:r>
              <a:rPr lang="fr-FR" dirty="0"/>
              <a:t> è dalle 8:14 </a:t>
            </a:r>
            <a:r>
              <a:rPr lang="fr-FR" dirty="0" err="1"/>
              <a:t>alle</a:t>
            </a:r>
            <a:r>
              <a:rPr lang="fr-FR" dirty="0"/>
              <a:t> 11:29 per </a:t>
            </a:r>
            <a:r>
              <a:rPr lang="fr-FR" dirty="0" smtClean="0"/>
              <a:t>Ginevra </a:t>
            </a:r>
            <a:r>
              <a:rPr lang="fr-FR" dirty="0" err="1"/>
              <a:t>poi</a:t>
            </a:r>
            <a:r>
              <a:rPr lang="fr-FR" dirty="0"/>
              <a:t> il </a:t>
            </a:r>
            <a:r>
              <a:rPr lang="fr-FR" dirty="0" err="1"/>
              <a:t>secondo</a:t>
            </a:r>
            <a:r>
              <a:rPr lang="fr-FR" dirty="0"/>
              <a:t> </a:t>
            </a:r>
            <a:r>
              <a:rPr lang="fr-FR" dirty="0" err="1"/>
              <a:t>treno</a:t>
            </a:r>
            <a:r>
              <a:rPr lang="fr-FR" dirty="0"/>
              <a:t> è dalle 13:39 </a:t>
            </a:r>
            <a:r>
              <a:rPr lang="fr-FR" dirty="0" err="1"/>
              <a:t>alle</a:t>
            </a:r>
            <a:r>
              <a:rPr lang="fr-FR" dirty="0"/>
              <a:t> 17:40, il </a:t>
            </a:r>
            <a:r>
              <a:rPr lang="fr-FR" dirty="0" err="1" smtClean="0"/>
              <a:t>ritorno</a:t>
            </a:r>
            <a:r>
              <a:rPr lang="fr-FR" dirty="0" smtClean="0"/>
              <a:t> </a:t>
            </a:r>
            <a:r>
              <a:rPr lang="fr-FR" dirty="0"/>
              <a:t>è dalle 13:43 </a:t>
            </a:r>
            <a:r>
              <a:rPr lang="fr-FR" dirty="0" err="1"/>
              <a:t>alle</a:t>
            </a:r>
            <a:r>
              <a:rPr lang="fr-FR" dirty="0"/>
              <a:t> 22:39</a:t>
            </a:r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xmlns="" id="{592BBCD2-F2A4-5741-8820-AB028521F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377" y="1368425"/>
            <a:ext cx="7005075" cy="2589964"/>
          </a:xfr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A28DF57-0965-5E47-84E7-C9B8CD84B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2466"/>
            <a:ext cx="7495674" cy="23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54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92B368-5808-D74B-9EB8-AD44B83C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</a:t>
            </a:r>
            <a:r>
              <a:rPr lang="fr-FR" dirty="0" err="1"/>
              <a:t>albergo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186224DD-E812-0741-BBEF-13F652579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997" y="1690688"/>
            <a:ext cx="2010551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D5EBEF5-0E4D-E844-A3B8-6300981ADA9A}"/>
              </a:ext>
            </a:extLst>
          </p:cNvPr>
          <p:cNvSpPr txBox="1"/>
          <p:nvPr/>
        </p:nvSpPr>
        <p:spPr>
          <a:xfrm>
            <a:off x="5149516" y="1997242"/>
            <a:ext cx="4776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Prendiamo</a:t>
            </a:r>
            <a:r>
              <a:rPr lang="fr-FR" dirty="0" smtClean="0"/>
              <a:t> </a:t>
            </a:r>
            <a:r>
              <a:rPr lang="fr-FR" dirty="0" err="1"/>
              <a:t>questo</a:t>
            </a:r>
            <a:r>
              <a:rPr lang="fr-FR" dirty="0"/>
              <a:t> </a:t>
            </a:r>
            <a:r>
              <a:rPr lang="fr-FR" dirty="0" err="1"/>
              <a:t>albergo</a:t>
            </a:r>
            <a:r>
              <a:rPr lang="fr-FR" dirty="0"/>
              <a:t> </a:t>
            </a:r>
            <a:r>
              <a:rPr lang="fr-FR" dirty="0" smtClean="0"/>
              <a:t>perché </a:t>
            </a:r>
            <a:r>
              <a:rPr lang="fr-FR" dirty="0"/>
              <a:t>è il </a:t>
            </a:r>
            <a:r>
              <a:rPr lang="fr-FR" dirty="0" smtClean="0"/>
              <a:t>più </a:t>
            </a:r>
            <a:r>
              <a:rPr lang="fr-FR" dirty="0" err="1"/>
              <a:t>bello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città</a:t>
            </a:r>
            <a:r>
              <a:rPr lang="fr-FR" dirty="0"/>
              <a:t> </a:t>
            </a:r>
            <a:r>
              <a:rPr lang="fr-FR" dirty="0" err="1"/>
              <a:t>costa</a:t>
            </a:r>
            <a:r>
              <a:rPr lang="fr-FR" dirty="0"/>
              <a:t> 326 euro per 3 </a:t>
            </a:r>
            <a:r>
              <a:rPr lang="fr-FR" dirty="0" err="1" smtClean="0"/>
              <a:t>notti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3621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40C9B9-8CD1-0E4A-8AD3-FD0EA14F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 </a:t>
            </a:r>
            <a:r>
              <a:rPr lang="fr-FR" dirty="0" err="1"/>
              <a:t>programo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D1BB12D-3D79-4742-932B-81CF4B0FE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  <a:latin typeface="Helvetica" pitchFamily="2" charset="0"/>
              </a:rPr>
              <a:t>Il primo giorno </a:t>
            </a:r>
            <a:r>
              <a:rPr lang="fr-FR" dirty="0" err="1">
                <a:effectLst/>
                <a:latin typeface="Helvetica" pitchFamily="2" charset="0"/>
              </a:rPr>
              <a:t>siamo</a:t>
            </a:r>
            <a:r>
              <a:rPr lang="fr-FR" dirty="0">
                <a:effectLst/>
                <a:latin typeface="Helvetica" pitchFamily="2" charset="0"/>
              </a:rPr>
              <a:t> </a:t>
            </a:r>
            <a:r>
              <a:rPr lang="fr-FR" dirty="0" err="1">
                <a:effectLst/>
                <a:latin typeface="Helvetica" pitchFamily="2" charset="0"/>
              </a:rPr>
              <a:t>arrivati</a:t>
            </a:r>
            <a:r>
              <a:rPr lang="fr-FR" dirty="0">
                <a:effectLst/>
                <a:latin typeface="Helvetica" pitchFamily="2" charset="0"/>
              </a:rPr>
              <a:t> </a:t>
            </a:r>
            <a:r>
              <a:rPr lang="fr-FR" dirty="0" err="1">
                <a:effectLst/>
                <a:latin typeface="Helvetica" pitchFamily="2" charset="0"/>
              </a:rPr>
              <a:t>all'hotel</a:t>
            </a:r>
            <a:r>
              <a:rPr lang="fr-FR" dirty="0">
                <a:effectLst/>
                <a:latin typeface="Helvetica" pitchFamily="2" charset="0"/>
              </a:rPr>
              <a:t>. </a:t>
            </a:r>
            <a:r>
              <a:rPr lang="fr-FR" dirty="0" err="1">
                <a:effectLst/>
                <a:latin typeface="Helvetica" pitchFamily="2" charset="0"/>
              </a:rPr>
              <a:t>Poi</a:t>
            </a:r>
            <a:r>
              <a:rPr lang="fr-FR" dirty="0">
                <a:latin typeface="Helvetica" pitchFamily="2" charset="0"/>
              </a:rPr>
              <a:t> </a:t>
            </a:r>
            <a:r>
              <a:rPr lang="fr-FR" dirty="0" err="1" smtClean="0">
                <a:effectLst/>
                <a:latin typeface="Helvetica" pitchFamily="2" charset="0"/>
              </a:rPr>
              <a:t>abbiamouna</a:t>
            </a:r>
            <a:r>
              <a:rPr lang="fr-FR" dirty="0" smtClean="0">
                <a:effectLst/>
                <a:latin typeface="Helvetica" pitchFamily="2" charset="0"/>
              </a:rPr>
              <a:t> </a:t>
            </a:r>
            <a:r>
              <a:rPr lang="fr-FR" dirty="0">
                <a:effectLst/>
                <a:latin typeface="Helvetica" pitchFamily="2" charset="0"/>
              </a:rPr>
              <a:t>visita </a:t>
            </a:r>
            <a:r>
              <a:rPr lang="fr-FR" dirty="0" err="1">
                <a:effectLst/>
                <a:latin typeface="Helvetica" pitchFamily="2" charset="0"/>
              </a:rPr>
              <a:t>all'arena</a:t>
            </a:r>
            <a:r>
              <a:rPr lang="fr-FR" dirty="0">
                <a:effectLst/>
                <a:latin typeface="Helvetica" pitchFamily="2" charset="0"/>
              </a:rPr>
              <a:t> </a:t>
            </a:r>
            <a:r>
              <a:rPr lang="fr-FR" dirty="0" err="1">
                <a:effectLst/>
                <a:latin typeface="Helvetica" pitchFamily="2" charset="0"/>
              </a:rPr>
              <a:t>prevista</a:t>
            </a:r>
            <a:r>
              <a:rPr lang="fr-FR" dirty="0">
                <a:effectLst/>
                <a:latin typeface="Helvetica" pitchFamily="2" charset="0"/>
              </a:rPr>
              <a:t> per le 17:30. </a:t>
            </a:r>
            <a:r>
              <a:rPr lang="fr-FR" dirty="0" err="1">
                <a:effectLst/>
                <a:latin typeface="Helvetica" pitchFamily="2" charset="0"/>
              </a:rPr>
              <a:t>Dopo</a:t>
            </a:r>
            <a:r>
              <a:rPr lang="fr-FR" dirty="0">
                <a:effectLst/>
                <a:latin typeface="Helvetica" pitchFamily="2" charset="0"/>
              </a:rPr>
              <a:t> </a:t>
            </a:r>
            <a:r>
              <a:rPr lang="fr-FR" dirty="0" err="1">
                <a:effectLst/>
                <a:latin typeface="Helvetica" pitchFamily="2" charset="0"/>
              </a:rPr>
              <a:t>aver</a:t>
            </a:r>
            <a:r>
              <a:rPr lang="fr-FR" dirty="0">
                <a:effectLst/>
                <a:latin typeface="Helvetica" pitchFamily="2" charset="0"/>
              </a:rPr>
              <a:t> </a:t>
            </a:r>
            <a:r>
              <a:rPr lang="fr-FR" dirty="0" err="1">
                <a:effectLst/>
                <a:latin typeface="Helvetica" pitchFamily="2" charset="0"/>
              </a:rPr>
              <a:t>finito</a:t>
            </a:r>
            <a:r>
              <a:rPr lang="fr-FR" dirty="0">
                <a:effectLst/>
                <a:latin typeface="Helvetica" pitchFamily="2" charset="0"/>
              </a:rPr>
              <a:t> la </a:t>
            </a:r>
            <a:r>
              <a:rPr lang="fr-FR" dirty="0" err="1" smtClean="0">
                <a:effectLst/>
                <a:latin typeface="Helvetica" pitchFamily="2" charset="0"/>
              </a:rPr>
              <a:t>visitaandiamo</a:t>
            </a:r>
            <a:r>
              <a:rPr lang="fr-FR" dirty="0" smtClean="0">
                <a:effectLst/>
                <a:latin typeface="Helvetica" pitchFamily="2" charset="0"/>
              </a:rPr>
              <a:t> a </a:t>
            </a:r>
            <a:r>
              <a:rPr lang="fr-FR" dirty="0" err="1">
                <a:effectLst/>
                <a:latin typeface="Helvetica" pitchFamily="2" charset="0"/>
              </a:rPr>
              <a:t>prepararci</a:t>
            </a:r>
            <a:r>
              <a:rPr lang="fr-FR" dirty="0">
                <a:effectLst/>
                <a:latin typeface="Helvetica" pitchFamily="2" charset="0"/>
              </a:rPr>
              <a:t> per </a:t>
            </a:r>
            <a:r>
              <a:rPr lang="fr-FR" dirty="0" err="1">
                <a:effectLst/>
                <a:latin typeface="Helvetica" pitchFamily="2" charset="0"/>
              </a:rPr>
              <a:t>uscire</a:t>
            </a:r>
            <a:r>
              <a:rPr lang="fr-FR" dirty="0">
                <a:effectLst/>
                <a:latin typeface="Helvetica" pitchFamily="2" charset="0"/>
              </a:rPr>
              <a:t> a </a:t>
            </a:r>
            <a:r>
              <a:rPr lang="fr-FR" dirty="0" err="1">
                <a:effectLst/>
                <a:latin typeface="Helvetica" pitchFamily="2" charset="0"/>
              </a:rPr>
              <a:t>cena</a:t>
            </a:r>
            <a:r>
              <a:rPr lang="fr-FR" dirty="0">
                <a:effectLst/>
                <a:latin typeface="Helvetica" pitchFamily="2" charset="0"/>
              </a:rPr>
              <a:t>. La </a:t>
            </a:r>
            <a:r>
              <a:rPr lang="fr-FR" dirty="0" err="1">
                <a:effectLst/>
                <a:latin typeface="Helvetica" pitchFamily="2" charset="0"/>
              </a:rPr>
              <a:t>mattina</a:t>
            </a:r>
            <a:r>
              <a:rPr lang="fr-FR" dirty="0">
                <a:effectLst/>
                <a:latin typeface="Helvetica" pitchFamily="2" charset="0"/>
              </a:rPr>
              <a:t> </a:t>
            </a:r>
            <a:r>
              <a:rPr lang="fr-FR" dirty="0" err="1">
                <a:effectLst/>
                <a:latin typeface="Helvetica" pitchFamily="2" charset="0"/>
              </a:rPr>
              <a:t>dopo</a:t>
            </a:r>
            <a:r>
              <a:rPr lang="fr-FR" dirty="0">
                <a:effectLst/>
                <a:latin typeface="Helvetica" pitchFamily="2" charset="0"/>
              </a:rPr>
              <a:t> </a:t>
            </a:r>
            <a:r>
              <a:rPr lang="fr-FR" dirty="0" err="1" smtClean="0">
                <a:effectLst/>
                <a:latin typeface="Helvetica" pitchFamily="2" charset="0"/>
              </a:rPr>
              <a:t>andiamo</a:t>
            </a:r>
            <a:r>
              <a:rPr lang="fr-FR" dirty="0" smtClean="0">
                <a:effectLst/>
                <a:latin typeface="Helvetica" pitchFamily="2" charset="0"/>
              </a:rPr>
              <a:t> a </a:t>
            </a:r>
            <a:r>
              <a:rPr lang="fr-FR" dirty="0" err="1">
                <a:effectLst/>
                <a:latin typeface="Helvetica" pitchFamily="2" charset="0"/>
              </a:rPr>
              <a:t>vedere</a:t>
            </a:r>
            <a:r>
              <a:rPr lang="fr-FR" dirty="0">
                <a:effectLst/>
                <a:latin typeface="Helvetica" pitchFamily="2" charset="0"/>
              </a:rPr>
              <a:t> il </a:t>
            </a:r>
            <a:r>
              <a:rPr lang="fr-FR" dirty="0" err="1">
                <a:effectLst/>
                <a:latin typeface="Helvetica" pitchFamily="2" charset="0"/>
              </a:rPr>
              <a:t>balcone</a:t>
            </a:r>
            <a:r>
              <a:rPr lang="fr-FR" dirty="0">
                <a:effectLst/>
                <a:latin typeface="Helvetica" pitchFamily="2" charset="0"/>
              </a:rPr>
              <a:t> di Romeo e </a:t>
            </a:r>
            <a:r>
              <a:rPr lang="fr-FR" dirty="0" err="1">
                <a:effectLst/>
                <a:latin typeface="Helvetica" pitchFamily="2" charset="0"/>
              </a:rPr>
              <a:t>Giulietta</a:t>
            </a:r>
            <a:r>
              <a:rPr lang="fr-FR" dirty="0">
                <a:effectLst/>
                <a:latin typeface="Helvetica" pitchFamily="2" charset="0"/>
              </a:rPr>
              <a:t>. </a:t>
            </a:r>
            <a:r>
              <a:rPr lang="fr-FR" dirty="0" smtClean="0">
                <a:effectLst/>
                <a:latin typeface="Helvetica" pitchFamily="2" charset="0"/>
              </a:rPr>
              <a:t>E’ </a:t>
            </a:r>
            <a:r>
              <a:rPr lang="fr-FR" dirty="0" err="1" smtClean="0">
                <a:effectLst/>
                <a:latin typeface="Helvetica" pitchFamily="2" charset="0"/>
              </a:rPr>
              <a:t>fantastico</a:t>
            </a:r>
            <a:r>
              <a:rPr lang="fr-FR" dirty="0" smtClean="0">
                <a:effectLst/>
                <a:latin typeface="Helvetica" pitchFamily="2" charset="0"/>
              </a:rPr>
              <a:t> </a:t>
            </a:r>
            <a:r>
              <a:rPr lang="fr-FR" dirty="0">
                <a:effectLst/>
                <a:latin typeface="Helvetica" pitchFamily="2" charset="0"/>
              </a:rPr>
              <a:t>e </a:t>
            </a:r>
            <a:r>
              <a:rPr lang="fr-FR" dirty="0" err="1">
                <a:effectLst/>
                <a:latin typeface="Helvetica" pitchFamily="2" charset="0"/>
              </a:rPr>
              <a:t>poi</a:t>
            </a:r>
            <a:r>
              <a:rPr lang="fr-FR" dirty="0">
                <a:effectLst/>
                <a:latin typeface="Helvetica" pitchFamily="2" charset="0"/>
              </a:rPr>
              <a:t> </a:t>
            </a:r>
            <a:r>
              <a:rPr lang="fr-FR" dirty="0" err="1" smtClean="0">
                <a:effectLst/>
                <a:latin typeface="Helvetica" pitchFamily="2" charset="0"/>
              </a:rPr>
              <a:t>andiamo</a:t>
            </a:r>
            <a:r>
              <a:rPr lang="fr-FR" dirty="0" smtClean="0">
                <a:effectLst/>
                <a:latin typeface="Helvetica" pitchFamily="2" charset="0"/>
              </a:rPr>
              <a:t> a </a:t>
            </a:r>
            <a:r>
              <a:rPr lang="fr-FR" dirty="0" err="1">
                <a:effectLst/>
                <a:latin typeface="Helvetica" pitchFamily="2" charset="0"/>
              </a:rPr>
              <a:t>visitare</a:t>
            </a:r>
            <a:r>
              <a:rPr lang="fr-FR" dirty="0">
                <a:effectLst/>
                <a:latin typeface="Helvetica" pitchFamily="2" charset="0"/>
              </a:rPr>
              <a:t> la </a:t>
            </a:r>
            <a:r>
              <a:rPr lang="fr-FR" dirty="0" err="1">
                <a:effectLst/>
                <a:latin typeface="Helvetica" pitchFamily="2" charset="0"/>
              </a:rPr>
              <a:t>Basilica</a:t>
            </a:r>
            <a:r>
              <a:rPr lang="fr-FR" dirty="0">
                <a:effectLst/>
                <a:latin typeface="Helvetica" pitchFamily="2" charset="0"/>
              </a:rPr>
              <a:t> di San Zeno. Per </a:t>
            </a:r>
            <a:r>
              <a:rPr lang="fr-FR" dirty="0" err="1">
                <a:effectLst/>
                <a:latin typeface="Helvetica" pitchFamily="2" charset="0"/>
              </a:rPr>
              <a:t>finire</a:t>
            </a:r>
            <a:r>
              <a:rPr lang="fr-FR" dirty="0">
                <a:effectLst/>
                <a:latin typeface="Helvetica" pitchFamily="2" charset="0"/>
              </a:rPr>
              <a:t> l'ultimo </a:t>
            </a:r>
            <a:r>
              <a:rPr lang="fr-FR" dirty="0" err="1" smtClean="0">
                <a:effectLst/>
                <a:latin typeface="Helvetica" pitchFamily="2" charset="0"/>
              </a:rPr>
              <a:t>camminiamo</a:t>
            </a:r>
            <a:r>
              <a:rPr lang="fr-FR" dirty="0" smtClean="0">
                <a:effectLst/>
                <a:latin typeface="Helvetica" pitchFamily="2" charset="0"/>
              </a:rPr>
              <a:t> </a:t>
            </a:r>
            <a:r>
              <a:rPr lang="fr-FR" dirty="0">
                <a:effectLst/>
                <a:latin typeface="Helvetica" pitchFamily="2" charset="0"/>
              </a:rPr>
              <a:t>per i </a:t>
            </a:r>
            <a:r>
              <a:rPr lang="fr-FR" dirty="0" err="1">
                <a:effectLst/>
                <a:latin typeface="Helvetica" pitchFamily="2" charset="0"/>
              </a:rPr>
              <a:t>piccoli</a:t>
            </a:r>
            <a:r>
              <a:rPr lang="fr-FR" dirty="0">
                <a:effectLst/>
                <a:latin typeface="Helvetica" pitchFamily="2" charset="0"/>
              </a:rPr>
              <a:t> </a:t>
            </a:r>
            <a:r>
              <a:rPr lang="fr-FR" dirty="0" err="1">
                <a:effectLst/>
                <a:latin typeface="Helvetica" pitchFamily="2" charset="0"/>
              </a:rPr>
              <a:t>vicoli</a:t>
            </a:r>
            <a:r>
              <a:rPr lang="fr-FR" dirty="0">
                <a:effectLst/>
                <a:latin typeface="Helvetica" pitchFamily="2" charset="0"/>
              </a:rPr>
              <a:t> di </a:t>
            </a:r>
            <a:r>
              <a:rPr lang="fr-FR" dirty="0" err="1" smtClean="0">
                <a:effectLst/>
                <a:latin typeface="Helvetica" pitchFamily="2" charset="0"/>
              </a:rPr>
              <a:t>Verona</a:t>
            </a:r>
            <a:r>
              <a:rPr lang="fr-FR" dirty="0" smtClean="0">
                <a:effectLst/>
                <a:latin typeface="Helvetica" pitchFamily="2" charset="0"/>
              </a:rPr>
              <a:t> </a:t>
            </a:r>
            <a:r>
              <a:rPr lang="fr-FR" dirty="0" err="1">
                <a:effectLst/>
                <a:latin typeface="Helvetica" pitchFamily="2" charset="0"/>
              </a:rPr>
              <a:t>mangiando</a:t>
            </a:r>
            <a:r>
              <a:rPr lang="fr-FR" dirty="0">
                <a:effectLst/>
                <a:latin typeface="Helvetica" pitchFamily="2" charset="0"/>
              </a:rPr>
              <a:t> un </a:t>
            </a:r>
            <a:r>
              <a:rPr lang="fr-FR" dirty="0" err="1">
                <a:effectLst/>
                <a:latin typeface="Helvetica" pitchFamily="2" charset="0"/>
              </a:rPr>
              <a:t>gelato</a:t>
            </a:r>
            <a:endParaRPr lang="fr-FR" dirty="0">
              <a:effectLst/>
              <a:latin typeface="Helvetica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828926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131</Words>
  <Application>Microsoft Macintosh PowerPoint</Application>
  <PresentationFormat>Personnalisé</PresentationFormat>
  <Paragraphs>7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Andare a Verona</vt:lpstr>
      <vt:lpstr>Scegliamo il treno</vt:lpstr>
      <vt:lpstr>L’albergo</vt:lpstr>
      <vt:lpstr>Il programo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Andare a Verona</dc:title>
  <dc:creator>Microsoft Office User</dc:creator>
  <cp:lastModifiedBy>blanchard</cp:lastModifiedBy>
  <cp:revision>2</cp:revision>
  <dcterms:created xsi:type="dcterms:W3CDTF">2023-02-03T09:56:43Z</dcterms:created>
  <dcterms:modified xsi:type="dcterms:W3CDTF">2023-02-03T11:14:24Z</dcterms:modified>
</cp:coreProperties>
</file>